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77" r:id="rId6"/>
    <p:sldId id="281" r:id="rId7"/>
    <p:sldId id="274" r:id="rId8"/>
    <p:sldId id="280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C Goddard (rCGO)" userId="7a446a60-6702-431e-8020-66884f8082c3" providerId="ADAL" clId="{9CE01DEA-3C11-46C5-A733-035393CE8B09}"/>
    <pc:docChg chg="custSel modSld">
      <pc:chgData name="Mr C Goddard (rCGO)" userId="7a446a60-6702-431e-8020-66884f8082c3" providerId="ADAL" clId="{9CE01DEA-3C11-46C5-A733-035393CE8B09}" dt="2020-11-03T16:08:12.333" v="54" actId="313"/>
      <pc:docMkLst>
        <pc:docMk/>
      </pc:docMkLst>
      <pc:sldChg chg="modSp">
        <pc:chgData name="Mr C Goddard (rCGO)" userId="7a446a60-6702-431e-8020-66884f8082c3" providerId="ADAL" clId="{9CE01DEA-3C11-46C5-A733-035393CE8B09}" dt="2020-11-03T16:08:12.333" v="54" actId="313"/>
        <pc:sldMkLst>
          <pc:docMk/>
          <pc:sldMk cId="2728447658" sldId="280"/>
        </pc:sldMkLst>
        <pc:spChg chg="mod">
          <ac:chgData name="Mr C Goddard (rCGO)" userId="7a446a60-6702-431e-8020-66884f8082c3" providerId="ADAL" clId="{9CE01DEA-3C11-46C5-A733-035393CE8B09}" dt="2020-11-03T16:08:10.281" v="53" actId="1076"/>
          <ac:spMkLst>
            <pc:docMk/>
            <pc:sldMk cId="2728447658" sldId="280"/>
            <ac:spMk id="5" creationId="{EEFF534F-8A04-4081-97F5-89023A4E7285}"/>
          </ac:spMkLst>
        </pc:spChg>
        <pc:graphicFrameChg chg="modGraphic">
          <ac:chgData name="Mr C Goddard (rCGO)" userId="7a446a60-6702-431e-8020-66884f8082c3" providerId="ADAL" clId="{9CE01DEA-3C11-46C5-A733-035393CE8B09}" dt="2020-11-03T16:08:12.333" v="54" actId="313"/>
          <ac:graphicFrameMkLst>
            <pc:docMk/>
            <pc:sldMk cId="2728447658" sldId="280"/>
            <ac:graphicFrameMk id="4" creationId="{B178826E-9CDD-453A-B912-B0F9D8115D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2026-1006-46A0-AB17-91FA282F7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0CE01-7FB5-4CA3-866B-C8A1AFFCF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E270D-3E9C-47D0-B937-A099D4F6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C24A6-0DBC-44B4-B365-65A6D197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AA5A-CA43-4C33-8B2D-1735C987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0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AD26-578E-46DF-873D-6A8F0E23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BE85A-170C-44A5-A240-2A69ADA3C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953BF-AADC-4A5C-B143-ED26087D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E3D53-EAE8-487C-970E-BB6D46C1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63AED-97C7-4121-AD4A-FA9A2F0B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7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57BC4-2BA9-4380-A111-475BD4CD1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434CD-D1BB-4BE6-BF88-7479A20CD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AEC26-6EB0-4FEA-9F90-2C75C981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BEC8-7D0A-4CEF-B2D6-04336FF2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7D771-242D-44B3-A0A9-5CA9744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5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59BA-5D8C-461D-9FA6-EED65D096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ABF37-3AB7-4819-8C58-788D0B3F3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DDA5A-3753-4264-B01F-3B9372CE7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9A99D-BF44-4B98-90BA-24056B24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85100-B30C-45AC-8722-6FD19CF5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6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4DEF-EBC2-48AC-AEFD-35D5A5B6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3E7FA-03D9-4844-B5A3-CCC05F3B4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4B836-2F1F-4B6F-B567-FFEEB677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D01DF-EE45-4616-8973-DA335FE0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FB60-BAEC-4B45-B50E-0C0ADEDA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3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8818D-1C9C-4517-8888-CF9596DEA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79C16-0082-4655-B0D1-A19FEF3B2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9EDCC-37F8-40B5-AF25-C22F49076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703F0-54BE-4E71-84A9-8B976E4C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52F3B-F4A1-449C-AE85-366962E3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32DB-2147-4CF0-8DF9-795FA0BD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64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65088-48C0-4F0B-9CED-FC5BBEC7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870D2-1F26-4E36-9E3C-3315FD05B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606E1-C059-4B10-A735-66E8DBA7E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AD307-E66B-487F-B313-919E3465C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08548-0E05-4D2B-8A5A-A8B7B8DC5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96446-14B3-42A5-8795-7A847264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DB2E7B-8DF7-412B-BA4E-54D8B34E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87B2DE-3D9C-4854-8863-FF01965F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6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929A-3629-4137-B397-FF56C4E58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8B7581-2658-456D-BBAD-10DA91B4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C3ABE-24FB-4580-83B9-DDC9D861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8F4BE-D9AB-4F6B-AD56-C3D4E624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6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E544A6-F6EA-4F8C-8156-84E5B95D8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0111E-1FBD-45F2-B721-88CE9333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D57F0-22A7-417C-9824-54192F62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0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8450-DC0C-48E4-ACDD-1D2C22AA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861F4-571B-4D9E-A685-1A2CF247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5DBE4-2129-40CA-9F40-36B4D4AA0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8514F-0DAA-489F-B856-E6545EC9A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FD6A9-6FFB-4C07-9E3C-CE266A76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456BF-692E-4C6D-B101-3DE04AE8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7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CE08-430C-4ABE-BAD6-ADFBF23F4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F47637-E72D-4933-A9CE-E8E760352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48472-BA28-4CB9-B983-CDE5AF6AF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6406F-5C1C-4DD7-890B-A88FE76D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D4484-EC68-4775-A458-E62B0D2E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73129-5C0D-4ABF-8A2C-3D0E5817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11648-3481-48B9-93F7-DB9E959DF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88470-830C-49D6-8407-B08410583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B7747-6E1F-4383-99F4-1FF4337EC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1C549-5C51-4F45-9FE2-D184392AB77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581F8-D35B-435A-B0C3-415937C19A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E938-B45C-4A2A-9D96-7E5974541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9CD3-9294-466C-8D67-E101D3BB0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2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S8p-CgTJI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reload=9&amp;v=kAYU2VkMnR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C9C63-8CA4-47F7-AD4B-9AAE6AB120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Transition and Summer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34BA4-7BD7-4724-927B-265C6ED152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A-Level</a:t>
            </a:r>
          </a:p>
        </p:txBody>
      </p:sp>
    </p:spTree>
    <p:extLst>
      <p:ext uri="{BB962C8B-B14F-4D97-AF65-F5344CB8AC3E}">
        <p14:creationId xmlns:p14="http://schemas.microsoft.com/office/powerpoint/2010/main" val="236952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085E-9F12-4B3E-B7EF-0417C21F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7FE21-C9A3-4C9A-84A7-BAB0F5C91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Design?</a:t>
            </a:r>
          </a:p>
          <a:p>
            <a:r>
              <a:rPr lang="en-GB" dirty="0"/>
              <a:t>What are the main design stages?</a:t>
            </a:r>
          </a:p>
          <a:p>
            <a:r>
              <a:rPr lang="en-GB" dirty="0"/>
              <a:t>Name one skill a designer needs.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https://www.youtube.com/watch?v=MS8p-CgTJIg</a:t>
            </a: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A52B6C1-AF0F-4D89-BBC0-A315B7505E7A}"/>
              </a:ext>
            </a:extLst>
          </p:cNvPr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Reflect</a:t>
            </a:r>
          </a:p>
        </p:txBody>
      </p:sp>
    </p:spTree>
    <p:extLst>
      <p:ext uri="{BB962C8B-B14F-4D97-AF65-F5344CB8AC3E}">
        <p14:creationId xmlns:p14="http://schemas.microsoft.com/office/powerpoint/2010/main" val="176614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033407-0843-4E43-B61F-F68850DF7F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460" t="31442" r="24316" b="20743"/>
          <a:stretch/>
        </p:blipFill>
        <p:spPr>
          <a:xfrm>
            <a:off x="2102954" y="2382005"/>
            <a:ext cx="7986092" cy="411087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2C5FCE2-AAE7-4842-9CD4-7230165D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968"/>
          </a:xfrm>
        </p:spPr>
        <p:txBody>
          <a:bodyPr>
            <a:normAutofit fontScale="90000"/>
          </a:bodyPr>
          <a:lstStyle/>
          <a:p>
            <a:r>
              <a:rPr lang="en-GB" dirty="0"/>
              <a:t>3D Design - Assessment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E325311C-E285-46CD-98D5-96214CA88181}"/>
              </a:ext>
            </a:extLst>
          </p:cNvPr>
          <p:cNvSpPr/>
          <p:nvPr/>
        </p:nvSpPr>
        <p:spPr>
          <a:xfrm>
            <a:off x="10304059" y="209181"/>
            <a:ext cx="1637732" cy="5049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Big Picture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367445-22F2-450E-8DBC-33A39DD4287D}"/>
              </a:ext>
            </a:extLst>
          </p:cNvPr>
          <p:cNvSpPr txBox="1">
            <a:spLocks/>
          </p:cNvSpPr>
          <p:nvPr/>
        </p:nvSpPr>
        <p:spPr>
          <a:xfrm>
            <a:off x="838200" y="1026039"/>
            <a:ext cx="10515600" cy="515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One thing to remember that this is an Art and Design course. There is no written exam, but there is a 15 hour practical exam. During this exam you have to produce an outcome, on your own.</a:t>
            </a:r>
          </a:p>
        </p:txBody>
      </p:sp>
    </p:spTree>
    <p:extLst>
      <p:ext uri="{BB962C8B-B14F-4D97-AF65-F5344CB8AC3E}">
        <p14:creationId xmlns:p14="http://schemas.microsoft.com/office/powerpoint/2010/main" val="60625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67362-5EBE-4A0A-9F22-FDF290A48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968"/>
          </a:xfrm>
        </p:spPr>
        <p:txBody>
          <a:bodyPr>
            <a:normAutofit fontScale="90000"/>
          </a:bodyPr>
          <a:lstStyle/>
          <a:p>
            <a:r>
              <a:rPr lang="en-GB" dirty="0"/>
              <a:t>3D Design -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849B3-D7E4-465F-AF4B-A2ED512D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10" y="1145309"/>
            <a:ext cx="4375686" cy="5150924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Areas of study Students are required to work in one or more area(s) of three-dimensional design, such as those listed below. </a:t>
            </a:r>
          </a:p>
          <a:p>
            <a:r>
              <a:rPr lang="en-GB" sz="2400" dirty="0"/>
              <a:t>They may explore overlapping areas and combinations of areas: </a:t>
            </a:r>
          </a:p>
          <a:p>
            <a:r>
              <a:rPr lang="en-GB" sz="2400" dirty="0"/>
              <a:t>Ceramics, sculpture, exhibition design, design for theatre, television and film, </a:t>
            </a:r>
            <a:r>
              <a:rPr lang="en-GB" sz="2400" b="1" u="sng" dirty="0"/>
              <a:t>interior design, product design</a:t>
            </a:r>
            <a:r>
              <a:rPr lang="en-GB" sz="2400" b="1" dirty="0"/>
              <a:t>, </a:t>
            </a:r>
            <a:r>
              <a:rPr lang="en-GB" sz="2400" dirty="0"/>
              <a:t>environmental and </a:t>
            </a:r>
            <a:r>
              <a:rPr lang="en-GB" sz="2400" b="1" u="sng" dirty="0"/>
              <a:t>architectural design</a:t>
            </a:r>
            <a:r>
              <a:rPr lang="en-GB" sz="2400" dirty="0"/>
              <a:t>, jewellery/body ornament, 3D </a:t>
            </a:r>
            <a:r>
              <a:rPr lang="en-GB" sz="2400" b="1" u="sng" dirty="0"/>
              <a:t>digital design</a:t>
            </a:r>
            <a:r>
              <a:rPr lang="en-GB" sz="2400" dirty="0"/>
              <a:t>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870C935-87CC-4D4E-BB7F-A47B66794E5E}"/>
              </a:ext>
            </a:extLst>
          </p:cNvPr>
          <p:cNvSpPr/>
          <p:nvPr/>
        </p:nvSpPr>
        <p:spPr>
          <a:xfrm>
            <a:off x="10304059" y="209181"/>
            <a:ext cx="1637732" cy="5049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Big Picture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D09BF-52A8-4C05-B060-7C846E9262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48" t="20470" r="24891" b="10898"/>
          <a:stretch/>
        </p:blipFill>
        <p:spPr>
          <a:xfrm>
            <a:off x="4657295" y="1018690"/>
            <a:ext cx="7284496" cy="527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30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foam prototyp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10276764" y="227507"/>
            <a:ext cx="1637732" cy="50496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Activate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ysClr val="windowText" lastClr="000000"/>
                </a:solidFill>
              </a:rPr>
              <a:t>What are the key features of Frank Lloyds Wrights Falling Water Building?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ysClr val="windowText" lastClr="000000"/>
                </a:solidFill>
              </a:rPr>
              <a:t>Quick analysis…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861548-2029-4893-8725-9592DF39CC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3" t="12674" r="16989" b="13819"/>
          <a:stretch/>
        </p:blipFill>
        <p:spPr>
          <a:xfrm>
            <a:off x="3222779" y="2405970"/>
            <a:ext cx="5746442" cy="398694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6864218-8BDD-4C5F-951D-214CBABF4B73}"/>
              </a:ext>
            </a:extLst>
          </p:cNvPr>
          <p:cNvSpPr/>
          <p:nvPr/>
        </p:nvSpPr>
        <p:spPr>
          <a:xfrm>
            <a:off x="273050" y="6492875"/>
            <a:ext cx="41102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hlinkClick r:id="rId3"/>
              </a:rPr>
              <a:t>https://www.youtube.com/watch?reload=9&amp;v=kAYU2VkMnRU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1444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03281-855B-472C-9E87-20B21266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+mn-lt"/>
              </a:rPr>
              <a:t>Summer Task </a:t>
            </a:r>
            <a:r>
              <a:rPr lang="en-GB" dirty="0"/>
              <a:t>– Critical Analysis &amp;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B8D2-3C19-412B-89A8-2486C56BC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48913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You summer task is to </a:t>
            </a:r>
            <a:r>
              <a:rPr lang="en-GB" b="1" u="sng" dirty="0"/>
              <a:t>critical analyse </a:t>
            </a:r>
            <a:r>
              <a:rPr lang="en-GB" dirty="0"/>
              <a:t>Frank Lloyd Wrights Falling Water building. Discuss the key features of the design, and explain why he has designed the building in this way (500 words).</a:t>
            </a:r>
          </a:p>
          <a:p>
            <a:r>
              <a:rPr lang="en-GB" b="1" u="sng" dirty="0"/>
              <a:t>(Joe / Kia / Charles) </a:t>
            </a:r>
            <a:r>
              <a:rPr lang="en-GB" dirty="0"/>
              <a:t>Learn how to use SketchUp before September!</a:t>
            </a:r>
          </a:p>
          <a:p>
            <a:r>
              <a:rPr lang="en-GB" dirty="0"/>
              <a:t>Design a building based on FLW’s Falling Water building, in SketchUp. The design needs to be as </a:t>
            </a:r>
            <a:r>
              <a:rPr lang="en-GB" b="1" u="sng" dirty="0"/>
              <a:t>detailed</a:t>
            </a:r>
            <a:r>
              <a:rPr lang="en-GB" dirty="0"/>
              <a:t> as possible.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9791607-7218-4C35-AEF6-20DF0A6AAA70}"/>
              </a:ext>
            </a:extLst>
          </p:cNvPr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Demonstrate</a:t>
            </a:r>
          </a:p>
        </p:txBody>
      </p:sp>
      <p:pic>
        <p:nvPicPr>
          <p:cNvPr id="1026" name="Picture 2" descr="Sketchup 3D Architecture models- Fallingwater-Frank Lloyd Wright ...">
            <a:extLst>
              <a:ext uri="{FF2B5EF4-FFF2-40B4-BE49-F238E27FC236}">
                <a16:creationId xmlns:a16="http://schemas.microsoft.com/office/drawing/2014/main" id="{4C19BD03-AA6B-4401-93A7-A8767E393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113" y="1690688"/>
            <a:ext cx="5567741" cy="286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ketchup 3D Architecture models- Fallingwater-Frank Lloyd Wright ...">
            <a:extLst>
              <a:ext uri="{FF2B5EF4-FFF2-40B4-BE49-F238E27FC236}">
                <a16:creationId xmlns:a16="http://schemas.microsoft.com/office/drawing/2014/main" id="{C7E8AEA2-A77D-4084-8DD0-4C31AA30B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239" y="4519612"/>
            <a:ext cx="3043616" cy="183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B0AB11-04FE-4A19-9D75-4738B68F37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7113" y="4554606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9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Arrow 17"/>
          <p:cNvSpPr/>
          <p:nvPr/>
        </p:nvSpPr>
        <p:spPr>
          <a:xfrm>
            <a:off x="9109758" y="2698843"/>
            <a:ext cx="2738037" cy="3835992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Demonstrate</a:t>
            </a:r>
          </a:p>
        </p:txBody>
      </p:sp>
      <p:sp>
        <p:nvSpPr>
          <p:cNvPr id="5" name="AutoShape 2" descr="Image result for foam prototyp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138753" y="714148"/>
            <a:ext cx="41017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</a:t>
            </a:r>
            <a:r>
              <a:rPr lang="en-GB" b="1" dirty="0"/>
              <a:t>critical analysis</a:t>
            </a:r>
            <a:r>
              <a:rPr lang="en-GB" dirty="0"/>
              <a:t> is subjective writing. It expresses the writer's opinion or evaluation of a piece of text / image / deign. </a:t>
            </a:r>
            <a:r>
              <a:rPr lang="en-GB" b="1" dirty="0"/>
              <a:t>Analysis</a:t>
            </a:r>
            <a:r>
              <a:rPr lang="en-GB" dirty="0"/>
              <a:t> means to break down and study the parts.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0709" y="787531"/>
            <a:ext cx="32395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What does critical analysis mean?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3" t="12674" r="16989" b="13819"/>
          <a:stretch/>
        </p:blipFill>
        <p:spPr>
          <a:xfrm>
            <a:off x="2310880" y="3683115"/>
            <a:ext cx="4010298" cy="27823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41115" y="3584090"/>
            <a:ext cx="1593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Limited colour palette to link with nature.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099" y="3584090"/>
            <a:ext cx="1593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Canter leaver design taken from the rock formation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050" y="4935809"/>
            <a:ext cx="16851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Locally source sand stone to reflect the resources from the area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05983" y="5093290"/>
            <a:ext cx="2063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Red steel work to mirror the trees in the surrounding woodland.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28739" y="2560343"/>
            <a:ext cx="2412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rocks from the landscape appear inside the house.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24931" y="2698843"/>
            <a:ext cx="1867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Stream going into the house.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372742" y="1108797"/>
            <a:ext cx="2403566" cy="418011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9344888" y="3632041"/>
            <a:ext cx="25969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What's next after this?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2239" y="2392611"/>
            <a:ext cx="11415649" cy="45719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9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78826E-9CDD-453A-B912-B0F9D8115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724396"/>
              </p:ext>
            </p:extLst>
          </p:nvPr>
        </p:nvGraphicFramePr>
        <p:xfrm>
          <a:off x="-1" y="0"/>
          <a:ext cx="12192000" cy="725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077388502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346313942"/>
                    </a:ext>
                  </a:extLst>
                </a:gridCol>
              </a:tblGrid>
              <a:tr h="887560"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3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Answer these questions about Frank </a:t>
                      </a:r>
                      <a:r>
                        <a:rPr lang="en-GB" sz="32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Lloyd Wright</a:t>
                      </a:r>
                      <a:endParaRPr lang="en-GB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52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Knowledge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is the designers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name?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Where/when were they born?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do you know about the designers background background? (Life events/education/career/company)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Can you describe the designers work?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Is it part of a Design period/movement?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Is their a theme/style?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Understanding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is their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style of the designer?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materials does the designer use?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manufacturing skills are used?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Where are the products sold and what are they used for?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70010"/>
                  </a:ext>
                </a:extLst>
              </a:tr>
              <a:tr h="29852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Beyond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are your opinions of the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work and why</a:t>
                      </a: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What skills</a:t>
                      </a: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will you develop looking at this designer?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Could you change their designs in any way? </a:t>
                      </a:r>
                      <a:r>
                        <a:rPr lang="en-GB" sz="2400" b="0" baseline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how?</a:t>
                      </a:r>
                      <a:endParaRPr lang="en-GB" sz="2400" b="0" baseline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</a:rPr>
                        <a:t>The Big Question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Have you critically evaluated the designer? What are the key features</a:t>
                      </a:r>
                      <a:r>
                        <a:rPr lang="en-GB" sz="28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of this designer? </a:t>
                      </a:r>
                      <a:r>
                        <a:rPr lang="en-GB" sz="28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How will this </a:t>
                      </a:r>
                      <a:r>
                        <a:rPr lang="en-GB" sz="2800" b="0" baseline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designer</a:t>
                      </a:r>
                      <a:r>
                        <a:rPr lang="en-GB" sz="2800" b="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influence your own work?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861146"/>
                  </a:ext>
                </a:extLst>
              </a:tr>
            </a:tbl>
          </a:graphicData>
        </a:graphic>
      </p:graphicFrame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EEFF534F-8A04-4081-97F5-89023A4E7285}"/>
              </a:ext>
            </a:extLst>
          </p:cNvPr>
          <p:cNvSpPr/>
          <p:nvPr/>
        </p:nvSpPr>
        <p:spPr>
          <a:xfrm>
            <a:off x="10383383" y="673953"/>
            <a:ext cx="1637732" cy="50496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Demonstrate</a:t>
            </a:r>
          </a:p>
        </p:txBody>
      </p:sp>
    </p:spTree>
    <p:extLst>
      <p:ext uri="{BB962C8B-B14F-4D97-AF65-F5344CB8AC3E}">
        <p14:creationId xmlns:p14="http://schemas.microsoft.com/office/powerpoint/2010/main" val="2728447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A00E81-5811-476C-AA19-A7AEB7C9BAC1}"/>
              </a:ext>
            </a:extLst>
          </p:cNvPr>
          <p:cNvSpPr txBox="1">
            <a:spLocks/>
          </p:cNvSpPr>
          <p:nvPr/>
        </p:nvSpPr>
        <p:spPr>
          <a:xfrm>
            <a:off x="5897218" y="1299575"/>
            <a:ext cx="6057636" cy="5558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en-GB" dirty="0"/>
              <a:t>Design is changing or improving peoples life.</a:t>
            </a:r>
          </a:p>
          <a:p>
            <a:pPr marL="514350" indent="-514350">
              <a:buAutoNum type="arabicPeriod"/>
            </a:pPr>
            <a:r>
              <a:rPr lang="en-GB" dirty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Good designers ask good questions.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C085E-9F12-4B3E-B7EF-0417C21F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3D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7FE21-C9A3-4C9A-84A7-BAB0F5C91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What is Design?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are the main design stages?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Name one skill a designer needs.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A52B6C1-AF0F-4D89-BBC0-A315B7505E7A}"/>
              </a:ext>
            </a:extLst>
          </p:cNvPr>
          <p:cNvSpPr/>
          <p:nvPr/>
        </p:nvSpPr>
        <p:spPr>
          <a:xfrm>
            <a:off x="10317122" y="143866"/>
            <a:ext cx="1637732" cy="504967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Consolidate</a:t>
            </a:r>
          </a:p>
        </p:txBody>
      </p:sp>
      <p:pic>
        <p:nvPicPr>
          <p:cNvPr id="2050" name="Picture 2" descr="Web &amp; mobile app prototyping: iterative design at TokBox - Justinmind">
            <a:extLst>
              <a:ext uri="{FF2B5EF4-FFF2-40B4-BE49-F238E27FC236}">
                <a16:creationId xmlns:a16="http://schemas.microsoft.com/office/drawing/2014/main" id="{F345DECA-702C-4283-99D6-03650CA668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2" r="6810"/>
          <a:stretch/>
        </p:blipFill>
        <p:spPr bwMode="auto">
          <a:xfrm>
            <a:off x="6429921" y="2283428"/>
            <a:ext cx="5156489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9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579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Transition and Summer Project</vt:lpstr>
      <vt:lpstr>3D Design</vt:lpstr>
      <vt:lpstr>3D Design - Assessment</vt:lpstr>
      <vt:lpstr>3D Design - Assessment</vt:lpstr>
      <vt:lpstr>Quick analysis…</vt:lpstr>
      <vt:lpstr>Summer Task – Critical Analysis &amp; Design</vt:lpstr>
      <vt:lpstr>PowerPoint Presentation</vt:lpstr>
      <vt:lpstr>PowerPoint Presentation</vt:lpstr>
      <vt:lpstr>3D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and Summer Project</dc:title>
  <dc:creator>Mr C Goddard (rCGO)</dc:creator>
  <cp:lastModifiedBy>Mr C Goddard (rCGO)</cp:lastModifiedBy>
  <cp:revision>17</cp:revision>
  <dcterms:created xsi:type="dcterms:W3CDTF">2020-07-02T11:26:39Z</dcterms:created>
  <dcterms:modified xsi:type="dcterms:W3CDTF">2020-11-03T16:08:14Z</dcterms:modified>
</cp:coreProperties>
</file>