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02ED8-C86B-4230-A2DD-37509D59F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6814C1-2195-4306-A81D-00E99613E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34064-6655-4B1B-9E2E-58076055B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D0B2-8D41-4484-9B5E-FAE7193F09E4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86A6A-60FD-4162-AA1B-92B738BA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3AA84-C89A-438C-BC09-29EFF4BE4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16B-782B-468E-8B22-8BEA2957E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40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7A8BD-DC5E-42BC-9265-772624CB7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7AD05-17CB-4C7B-A3D1-E57FBA6F3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1DF6F-2905-4F4C-90FD-14726912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D0B2-8D41-4484-9B5E-FAE7193F09E4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47BCE-D691-4434-9B13-C5593A867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451E6-70F4-4D82-A569-A5CCE138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16B-782B-468E-8B22-8BEA2957E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54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B7596-DA10-4C77-B6F4-E126F3867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4655F9-58AF-456B-AD33-B8979003A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E5095-A740-4A02-8DFF-5638454D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D0B2-8D41-4484-9B5E-FAE7193F09E4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04C59-BD4B-442F-85D7-37FC6869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68A6B-E19A-45F5-AB38-87AEAA88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16B-782B-468E-8B22-8BEA2957E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42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D048-7FB3-48EB-8D26-89B894FAB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BD385-3881-4388-9067-BC2F0FA9F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8D6C1-1CAB-4DD8-8718-5236643F7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D0B2-8D41-4484-9B5E-FAE7193F09E4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CB4F6-BCD0-4E7B-9951-11B04F07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2550B-7E1C-4731-ADEE-14B6DABE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16B-782B-468E-8B22-8BEA2957E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97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113F0-9A44-4FA0-9263-13B30E2D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A6A08-7369-47DB-9F75-E68CC00F9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75FC0-1948-40E8-926B-E6BEB787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D0B2-8D41-4484-9B5E-FAE7193F09E4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4BDE2-F5FF-4969-8F0C-FDF295C7B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807D8-CD95-4459-86DA-CEAF0AA3E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16B-782B-468E-8B22-8BEA2957E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258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F9E1B-8B43-425D-A7FE-5C0D47E99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14134-5769-4C61-86DB-2EA033064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95090-C032-44BB-9D78-B7BC9C927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6D702-8FB2-481C-A32E-A9935ADA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D0B2-8D41-4484-9B5E-FAE7193F09E4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56B82-BD5F-4698-9DE3-C9959F1E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6EA60-0F6D-446A-A271-EF1295508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16B-782B-468E-8B22-8BEA2957E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98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007C5-C77D-4485-BA83-61815C300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E5132-64ED-4468-896E-531E7C33F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CDF17-47DC-47B2-9360-9C05121FE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EA8DD-A7FD-4E6A-95EB-BECBF7A07A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51D61B-0D16-41EB-AB69-91907BE15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10BA4A-ECF6-4AAD-8339-EF02FDDE0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D0B2-8D41-4484-9B5E-FAE7193F09E4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DD024C-40D6-4AC7-BD82-CD7CC8F5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01C784-E1E2-47F3-9A23-19FAACF6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16B-782B-468E-8B22-8BEA2957E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89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96D6-17CA-4B87-B853-9F850641E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928692-161F-4AAC-800B-BFD6B76D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D0B2-8D41-4484-9B5E-FAE7193F09E4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09189-4CAA-4123-ABAD-A870DCF92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D2C45-1F5C-43DC-8746-C81A0FF7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16B-782B-468E-8B22-8BEA2957E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63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D79DAB-5BB5-44CE-95D9-C59FF6BB7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D0B2-8D41-4484-9B5E-FAE7193F09E4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B54C69-5D83-42E9-93CD-86BDB1702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87E22-8BCF-4C3B-AC3E-216BF271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16B-782B-468E-8B22-8BEA2957E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36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87172-499C-488F-85F8-7E4AEDB59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C49C-0A8E-4E70-996D-B0663C6D6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BA8B3-315C-4585-9AA6-D926E626B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7EB07-CAF1-40C9-9DF1-5F4DBEC6E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D0B2-8D41-4484-9B5E-FAE7193F09E4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ABFCF-4D2E-4CBE-83E4-D2F86E8F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41F05-22D1-4F0C-91A9-DAADC7CA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16B-782B-468E-8B22-8BEA2957E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70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8276-FDDD-45BC-9F2C-752D93241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C160D4-C1C2-48E1-A2C2-14C47046E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04AAD-EFDE-44F1-A33E-CDE7C55BB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1FB91-DEE4-4D99-860E-0AC583F4D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D0B2-8D41-4484-9B5E-FAE7193F09E4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9E96C-F578-4943-A347-DDCDD6F9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F84F9-AA6F-41B4-8E08-552869A3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16B-782B-468E-8B22-8BEA2957E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60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D71C82-1C0C-4CEF-9D75-0EE78540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05F95-D4A6-4737-8DFC-BD51F9FFF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98553-6675-4898-9099-05CD80845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BD0B2-8D41-4484-9B5E-FAE7193F09E4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A6CB4-3BD2-441E-9608-62EB31365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6982B-5A84-4A71-AC14-B5CBFE98E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0B16B-782B-468E-8B22-8BEA2957E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4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B4BF7E-ECDF-42FE-82AD-64A4A31B7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09" t="9096" r="14626" b="10031"/>
          <a:stretch/>
        </p:blipFill>
        <p:spPr>
          <a:xfrm>
            <a:off x="771970" y="0"/>
            <a:ext cx="10648060" cy="683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9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228A97-E0FD-4C8D-A5EE-1FCCF052C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90" t="13333" r="17734" b="13611"/>
          <a:stretch/>
        </p:blipFill>
        <p:spPr>
          <a:xfrm>
            <a:off x="358924" y="0"/>
            <a:ext cx="10707880" cy="68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6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3D042A-FBAA-4EA0-807D-D82329EA8AC7}"/>
              </a:ext>
            </a:extLst>
          </p:cNvPr>
          <p:cNvSpPr txBox="1"/>
          <p:nvPr/>
        </p:nvSpPr>
        <p:spPr>
          <a:xfrm>
            <a:off x="83671" y="52966"/>
            <a:ext cx="5274319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400" dirty="0"/>
              <a:t>Outline the early work of attachment theory in relation to fathers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/>
              <a:t>Why were fathers as attachment figures are overlooked for so long?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/>
              <a:t>Outline what is meant by the sensitivity hypothesis.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/>
              <a:t>What was the key to secure attachment according to Schafer and Emerson?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/>
              <a:t>Define what is meant by a meta analysis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/>
              <a:t>What do recent studies appear to suggest about father sensitivity and attachment?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/>
              <a:t>Identify 2 child characteristics they can impact on parenting and child –parent attachment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/>
              <a:t>Bullet point 2 points relating to gender and attachment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/>
              <a:t>Define what is meant by temperament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/>
              <a:t>Bullet 2 points relating to temperament and attachment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/>
              <a:t>Why can family dynamics complicated?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/>
              <a:t>Doherty and </a:t>
            </a:r>
            <a:r>
              <a:rPr lang="en-GB" sz="1400" dirty="0" err="1"/>
              <a:t>Schoppe</a:t>
            </a:r>
            <a:r>
              <a:rPr lang="en-GB" sz="1400" dirty="0"/>
              <a:t> suggest?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/>
              <a:t>Describe the factors that promote secure attachments to fathers? (Bullet at least 3 points)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/>
              <a:t>How is men's work satisfaction related to relationships with their children?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/>
              <a:t>Describe the associations between secure attachment with fathers and child development. (Bullet at least 3 points).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/>
              <a:t>Briefly explain Ransom and Urichuk findings on father daughter attachment.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/>
              <a:t>How are mixed results in concordance rates explained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/>
              <a:t>Explain the arguments of the family systems theory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/>
              <a:t>What are the limitations of using self report to study attachment?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/>
              <a:t>Other than sensitivity what other factors are associated with secure father child attachment?</a:t>
            </a:r>
          </a:p>
          <a:p>
            <a:endParaRPr lang="en-GB" sz="1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FD1F94-EAAB-417D-A8C3-E3E748E1FBAD}"/>
              </a:ext>
            </a:extLst>
          </p:cNvPr>
          <p:cNvSpPr txBox="1"/>
          <p:nvPr/>
        </p:nvSpPr>
        <p:spPr>
          <a:xfrm>
            <a:off x="5661399" y="267074"/>
            <a:ext cx="614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</a:rPr>
              <a:t>Task - </a:t>
            </a:r>
            <a:r>
              <a:rPr lang="en-GB" dirty="0"/>
              <a:t>Please copy and past the questions into a word document and complete with as much detail as you can. </a:t>
            </a:r>
          </a:p>
        </p:txBody>
      </p:sp>
    </p:spTree>
    <p:extLst>
      <p:ext uri="{BB962C8B-B14F-4D97-AF65-F5344CB8AC3E}">
        <p14:creationId xmlns:p14="http://schemas.microsoft.com/office/powerpoint/2010/main" val="151926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237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 Lipton (rMLI)</dc:creator>
  <cp:lastModifiedBy>Mr M Lipton (rMLI)</cp:lastModifiedBy>
  <cp:revision>1</cp:revision>
  <dcterms:modified xsi:type="dcterms:W3CDTF">2020-04-23T12:30:42Z</dcterms:modified>
</cp:coreProperties>
</file>