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F6D9-DBD1-4A0A-9F42-3FF75073E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47452-EABD-4B5D-AD91-7F34F862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0C4B-88AA-4E0E-AD46-759054BC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9ECF2-0BB7-43AC-AAE9-199FACB6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9CCA4-BB3B-4113-95A7-ADCD7193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6930-59EA-4CA5-AEA7-FB56C768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C172D-8342-43CC-8F2B-DA098794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5857C-A9BE-4801-BCC4-4F9826FD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FF120-45FD-48DC-9D3C-8D292960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D012-30DB-4CA5-BDC2-83BC847F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6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06D6C-993E-4F80-A586-01F703AED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6CF82-6E9D-4909-B42A-ECAAFB383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138B-A3A8-4F2B-913C-813D3FA2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7862-9D1F-4CAE-8A84-D1599C93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66A6F-4DF8-4034-A155-6122BF08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8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9F94-73FA-4536-901A-43BEF5BC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8FAD-FDD3-43BF-A71D-54ABE41CB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DC1BA-3319-408D-9CC0-6A9343AF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0FDE-A1A6-427A-B7C8-30A93F5D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29F1D-C92B-4063-94E1-46E7A530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47BF-9FDB-4AD0-8C4B-A84A97A0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4DD6A-AB22-4BC3-BF10-2F380437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436C7-532D-416E-9C8B-0CA1526B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967D-68C2-4839-A812-29429BCE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C6817-387B-44B8-9464-3FAA088A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9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3382-A4DE-42F0-8B7E-91CE1F52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F5EA-CAA6-4FCE-A33E-7C4624E10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A85D8-203D-47E2-89FB-678A81535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C86C1-655C-4A61-BEF1-09242B40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E9D90-3413-4DC2-854C-9758BD17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C097-A8C3-44AD-B52E-05379364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9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CC22-8B8E-418B-8C26-F7A75730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56163-BE46-4DA8-87F8-634F9288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20782-4D07-469D-96FB-00B194280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204DD-FF83-417B-9041-4BB5182E1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A88B3-5F86-4DF7-8D2B-0F4E72845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5FBA2-13E4-4B7E-9404-3D0879D2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277A8-85A1-436F-B45D-60E1D788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B52DE-090E-4D3C-BA7D-0BF77A4F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8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D291-7C84-492D-BE21-3E574F07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81E97-C366-4993-A2B2-54DF133A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F7CC0-736A-4886-BB79-48469978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1C781-1B5D-4C78-8C1B-EDC6CBA4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1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DC90E-7C31-4664-BE7B-31281384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A7F5E-30B4-4689-ADF4-81F9FCFC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061E0-4D6E-4C35-9265-83EEDF30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6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18E1-4519-4F3F-AEC7-E3329D8A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A457-1213-4DBC-8542-EFBA833A7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A033A-BFC9-4DA9-81BB-F6B34C42A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94D38-65D1-49D5-8F70-F8B0A191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B1489-12E7-4422-9E68-1915C727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B6AD6-AC9E-4A22-A3D1-B4562C0F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3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F061-CF33-4775-976C-BF2D609E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0717D-0EA8-4373-A22C-2D8E935C2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C93C5-5F5A-4A93-AA72-39928A878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EE25B-7305-4F56-A4FD-A6C3F30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2FEC7-B1B3-445E-87C2-116DAADB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03CD3-09AF-4213-BD2B-5D16D891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6A355-108B-48A4-AE98-7C7DB75E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BCB8-574A-41F5-B3DF-584E60E2D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1635-0F54-4CB6-860A-A912032F6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9351-F9B2-4C84-890B-B065C18EBB9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8A8E4-E999-4593-A4D4-9AFEC2315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543EF-B6BF-4FB2-9699-9B8629FF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24BE-5367-4506-A120-BBB85696A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A466D-466E-4273-A18A-ACD587A1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3" r="12374" b="7848"/>
          <a:stretch/>
        </p:blipFill>
        <p:spPr>
          <a:xfrm>
            <a:off x="0" y="0"/>
            <a:ext cx="10139424" cy="6809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CD197-7ABE-4DBB-BCBC-17D52B6C836A}"/>
              </a:ext>
            </a:extLst>
          </p:cNvPr>
          <p:cNvSpPr txBox="1"/>
          <p:nvPr/>
        </p:nvSpPr>
        <p:spPr>
          <a:xfrm>
            <a:off x="10250906" y="1251284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highlight>
                  <a:srgbClr val="FFFF00"/>
                </a:highlight>
              </a:rPr>
              <a:t>Task </a:t>
            </a:r>
            <a:r>
              <a:rPr lang="en-GB" dirty="0"/>
              <a:t>– read and complete the challenge yourself  questions. You can either type your questions and responses on the PowerPoint or copy the article and type up answers on a word document </a:t>
            </a:r>
          </a:p>
        </p:txBody>
      </p:sp>
    </p:spTree>
    <p:extLst>
      <p:ext uri="{BB962C8B-B14F-4D97-AF65-F5344CB8AC3E}">
        <p14:creationId xmlns:p14="http://schemas.microsoft.com/office/powerpoint/2010/main" val="135765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5BD4A-ACED-48F4-8183-B7921212C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8" t="14683" r="50918" b="11899"/>
          <a:stretch/>
        </p:blipFill>
        <p:spPr>
          <a:xfrm>
            <a:off x="0" y="0"/>
            <a:ext cx="5208608" cy="68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 Lipton (rMLI)</dc:creator>
  <cp:lastModifiedBy>Mr M Lipton (rMLI)</cp:lastModifiedBy>
  <cp:revision>1</cp:revision>
  <dcterms:modified xsi:type="dcterms:W3CDTF">2020-04-23T12:52:53Z</dcterms:modified>
</cp:coreProperties>
</file>