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77" r:id="rId6"/>
    <p:sldId id="274" r:id="rId7"/>
    <p:sldId id="280" r:id="rId8"/>
    <p:sldId id="281" r:id="rId9"/>
    <p:sldId id="28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12026-1006-46A0-AB17-91FA282F7F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80CE01-7FB5-4CA3-866B-C8A1AFFCF5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E270D-3E9C-47D0-B937-A099D4F67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C549-5C51-4F45-9FE2-D184392AB77F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3C24A6-0DBC-44B4-B365-65A6D1971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3AA5A-CA43-4C33-8B2D-1735C9878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9CD3-9294-466C-8D67-E101D3BB0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027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2AD26-578E-46DF-873D-6A8F0E231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1BE85A-170C-44A5-A240-2A69ADA3C2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953BF-AADC-4A5C-B143-ED26087DA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C549-5C51-4F45-9FE2-D184392AB77F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4E3D53-EAE8-487C-970E-BB6D46C14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263AED-97C7-4121-AD4A-FA9A2F0BC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9CD3-9294-466C-8D67-E101D3BB0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977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257BC4-2BA9-4380-A111-475BD4CD10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C434CD-D1BB-4BE6-BF88-7479A20CDD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AAEC26-6EB0-4FEA-9F90-2C75C981A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C549-5C51-4F45-9FE2-D184392AB77F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6CBEC8-7D0A-4CEF-B2D6-04336FF2C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F7D771-242D-44B3-A0A9-5CA9744B0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9CD3-9294-466C-8D67-E101D3BB0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758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959BA-5D8C-461D-9FA6-EED65D096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9ABF37-3AB7-4819-8C58-788D0B3F3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DDA5A-3753-4264-B01F-3B9372CE7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C549-5C51-4F45-9FE2-D184392AB77F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9A99D-BF44-4B98-90BA-24056B240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785100-B30C-45AC-8722-6FD19CF52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9CD3-9294-466C-8D67-E101D3BB0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68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34DEF-EBC2-48AC-AEFD-35D5A5B60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53E7FA-03D9-4844-B5A3-CCC05F3B49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24B836-2F1F-4B6F-B567-FFEEB6778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C549-5C51-4F45-9FE2-D184392AB77F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D01DF-EE45-4616-8973-DA335FE0F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FB60-BAEC-4B45-B50E-0C0ADEDA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9CD3-9294-466C-8D67-E101D3BB0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737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8818D-1C9C-4517-8888-CF9596DEA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79C16-0082-4655-B0D1-A19FEF3B24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29EDCC-37F8-40B5-AF25-C22F490767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4703F0-54BE-4E71-84A9-8B976E4C7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C549-5C51-4F45-9FE2-D184392AB77F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A52F3B-F4A1-449C-AE85-366962E39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0232DB-2147-4CF0-8DF9-795FA0BD4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9CD3-9294-466C-8D67-E101D3BB0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647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65088-48C0-4F0B-9CED-FC5BBEC79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3870D2-1F26-4E36-9E3C-3315FD05B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0606E1-C059-4B10-A735-66E8DBA7EF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0AD307-E66B-487F-B313-919E3465CD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E08548-0E05-4D2B-8A5A-A8B7B8DC58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996446-14B3-42A5-8795-7A8472641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C549-5C51-4F45-9FE2-D184392AB77F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DB2E7B-8DF7-412B-BA4E-54D8B34E8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87B2DE-3D9C-4854-8863-FF01965F4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9CD3-9294-466C-8D67-E101D3BB0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969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1929A-3629-4137-B397-FF56C4E58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8B7581-2658-456D-BBAD-10DA91B43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C549-5C51-4F45-9FE2-D184392AB77F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3C3ABE-24FB-4580-83B9-DDC9D8619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E8F4BE-D9AB-4F6B-AD56-C3D4E624A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9CD3-9294-466C-8D67-E101D3BB0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366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E544A6-F6EA-4F8C-8156-84E5B95D8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C549-5C51-4F45-9FE2-D184392AB77F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20111E-1FBD-45F2-B721-88CE93332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3D57F0-22A7-417C-9824-54192F62F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9CD3-9294-466C-8D67-E101D3BB0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00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38450-DC0C-48E4-ACDD-1D2C22AAC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F861F4-571B-4D9E-A685-1A2CF247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B5DBE4-2129-40CA-9F40-36B4D4AA09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A8514F-0DAA-489F-B856-E6545EC9A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C549-5C51-4F45-9FE2-D184392AB77F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FD6A9-6FFB-4C07-9E3C-CE266A765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D456BF-692E-4C6D-B101-3DE04AE85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9CD3-9294-466C-8D67-E101D3BB0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579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DCE08-430C-4ABE-BAD6-ADFBF23F4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F47637-E72D-4933-A9CE-E8E7603520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448472-BA28-4CB9-B983-CDE5AF6AF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06406F-5C1C-4DD7-890B-A88FE76D2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C549-5C51-4F45-9FE2-D184392AB77F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9D4484-EC68-4775-A458-E62B0D2EB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173129-5C0D-4ABF-8A2C-3D0E5817D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9CD3-9294-466C-8D67-E101D3BB0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312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711648-3481-48B9-93F7-DB9E959DF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C88470-830C-49D6-8407-B08410583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B7747-6E1F-4383-99F4-1FF4337ECE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1C549-5C51-4F45-9FE2-D184392AB77F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3581F8-D35B-435A-B0C3-415937C19A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8E938-B45C-4A2A-9D96-7E59745417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19CD3-9294-466C-8D67-E101D3BB0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6929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S8p-CgTJI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reload=9&amp;v=kAYU2VkMnRU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C9C63-8CA4-47F7-AD4B-9AAE6AB120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Transition and Summer Project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E34BA4-7BD7-4724-927B-265C6ED152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A-Level</a:t>
            </a:r>
          </a:p>
        </p:txBody>
      </p:sp>
    </p:spTree>
    <p:extLst>
      <p:ext uri="{BB962C8B-B14F-4D97-AF65-F5344CB8AC3E}">
        <p14:creationId xmlns:p14="http://schemas.microsoft.com/office/powerpoint/2010/main" val="2369521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C085E-9F12-4B3E-B7EF-0417C21FD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3D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7FE21-C9A3-4C9A-84A7-BAB0F5C91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is Design?</a:t>
            </a:r>
          </a:p>
          <a:p>
            <a:r>
              <a:rPr lang="en-GB" dirty="0"/>
              <a:t>What are the main design stages?</a:t>
            </a:r>
          </a:p>
          <a:p>
            <a:r>
              <a:rPr lang="en-GB" dirty="0"/>
              <a:t>Name one skill a designer needs.</a:t>
            </a:r>
          </a:p>
          <a:p>
            <a:endParaRPr lang="en-GB" dirty="0"/>
          </a:p>
          <a:p>
            <a:r>
              <a:rPr lang="en-GB" dirty="0">
                <a:hlinkClick r:id="rId2"/>
              </a:rPr>
              <a:t>https://www.youtube.com/watch?v=MS8p-CgTJIg</a:t>
            </a:r>
            <a:endParaRPr lang="en-GB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A52B6C1-AF0F-4D89-BBC0-A315B7505E7A}"/>
              </a:ext>
            </a:extLst>
          </p:cNvPr>
          <p:cNvSpPr/>
          <p:nvPr/>
        </p:nvSpPr>
        <p:spPr>
          <a:xfrm>
            <a:off x="10317122" y="143866"/>
            <a:ext cx="1637732" cy="504967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Reflect</a:t>
            </a:r>
          </a:p>
        </p:txBody>
      </p:sp>
    </p:spTree>
    <p:extLst>
      <p:ext uri="{BB962C8B-B14F-4D97-AF65-F5344CB8AC3E}">
        <p14:creationId xmlns:p14="http://schemas.microsoft.com/office/powerpoint/2010/main" val="1766145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B033407-0843-4E43-B61F-F68850DF7F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3460" t="31442" r="24316" b="20743"/>
          <a:stretch/>
        </p:blipFill>
        <p:spPr>
          <a:xfrm>
            <a:off x="2102954" y="2382005"/>
            <a:ext cx="7986092" cy="4110873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22C5FCE2-AAE7-4842-9CD4-7230165D4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4968"/>
          </a:xfrm>
        </p:spPr>
        <p:txBody>
          <a:bodyPr>
            <a:normAutofit fontScale="90000"/>
          </a:bodyPr>
          <a:lstStyle/>
          <a:p>
            <a:r>
              <a:rPr lang="en-GB" dirty="0"/>
              <a:t>3D Design - Assessment</a:t>
            </a:r>
          </a:p>
        </p:txBody>
      </p:sp>
      <p:sp>
        <p:nvSpPr>
          <p:cNvPr id="6" name="Rounded Rectangle 3">
            <a:extLst>
              <a:ext uri="{FF2B5EF4-FFF2-40B4-BE49-F238E27FC236}">
                <a16:creationId xmlns:a16="http://schemas.microsoft.com/office/drawing/2014/main" id="{E325311C-E285-46CD-98D5-96214CA88181}"/>
              </a:ext>
            </a:extLst>
          </p:cNvPr>
          <p:cNvSpPr/>
          <p:nvPr/>
        </p:nvSpPr>
        <p:spPr>
          <a:xfrm>
            <a:off x="10304059" y="209181"/>
            <a:ext cx="1637732" cy="504967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Big Picture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B367445-22F2-450E-8DBC-33A39DD4287D}"/>
              </a:ext>
            </a:extLst>
          </p:cNvPr>
          <p:cNvSpPr txBox="1">
            <a:spLocks/>
          </p:cNvSpPr>
          <p:nvPr/>
        </p:nvSpPr>
        <p:spPr>
          <a:xfrm>
            <a:off x="838200" y="1026039"/>
            <a:ext cx="10515600" cy="51509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One thing to remember that this is an Art and Design course. There is no written exam, but there is a 15 hour practical exam. During this exam you have to produce an outcome, on your own.</a:t>
            </a:r>
          </a:p>
        </p:txBody>
      </p:sp>
    </p:spTree>
    <p:extLst>
      <p:ext uri="{BB962C8B-B14F-4D97-AF65-F5344CB8AC3E}">
        <p14:creationId xmlns:p14="http://schemas.microsoft.com/office/powerpoint/2010/main" val="606252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67362-5EBE-4A0A-9F22-FDF290A48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4968"/>
          </a:xfrm>
        </p:spPr>
        <p:txBody>
          <a:bodyPr>
            <a:normAutofit fontScale="90000"/>
          </a:bodyPr>
          <a:lstStyle/>
          <a:p>
            <a:r>
              <a:rPr lang="en-GB" dirty="0"/>
              <a:t>3D Design -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849B3-D7E4-465F-AF4B-A2ED512D0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610" y="1145309"/>
            <a:ext cx="4375686" cy="5150924"/>
          </a:xfrm>
        </p:spPr>
        <p:txBody>
          <a:bodyPr>
            <a:normAutofit lnSpcReduction="10000"/>
          </a:bodyPr>
          <a:lstStyle/>
          <a:p>
            <a:r>
              <a:rPr lang="en-GB" sz="2400" dirty="0"/>
              <a:t>Areas of study Students are required to work in one or more area(s) of three-dimensional design, such as those listed below. </a:t>
            </a:r>
          </a:p>
          <a:p>
            <a:r>
              <a:rPr lang="en-GB" sz="2400" dirty="0"/>
              <a:t>They may explore overlapping areas and combinations of areas: </a:t>
            </a:r>
          </a:p>
          <a:p>
            <a:r>
              <a:rPr lang="en-GB" sz="2400" dirty="0"/>
              <a:t>Ceramics, sculpture, exhibition design, design for theatre, television and film, </a:t>
            </a:r>
            <a:r>
              <a:rPr lang="en-GB" sz="2400" b="1" u="sng" dirty="0"/>
              <a:t>interior design, product design</a:t>
            </a:r>
            <a:r>
              <a:rPr lang="en-GB" sz="2400" b="1" dirty="0"/>
              <a:t>, </a:t>
            </a:r>
            <a:r>
              <a:rPr lang="en-GB" sz="2400" dirty="0"/>
              <a:t>environmental and </a:t>
            </a:r>
            <a:r>
              <a:rPr lang="en-GB" sz="2400" b="1" u="sng" dirty="0"/>
              <a:t>architectural design</a:t>
            </a:r>
            <a:r>
              <a:rPr lang="en-GB" sz="2400" dirty="0"/>
              <a:t>, jewellery/body ornament, 3D </a:t>
            </a:r>
            <a:r>
              <a:rPr lang="en-GB" sz="2400" b="1" u="sng" dirty="0"/>
              <a:t>digital design</a:t>
            </a:r>
            <a:r>
              <a:rPr lang="en-GB" sz="2400" dirty="0"/>
              <a:t>.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1870C935-87CC-4D4E-BB7F-A47B66794E5E}"/>
              </a:ext>
            </a:extLst>
          </p:cNvPr>
          <p:cNvSpPr/>
          <p:nvPr/>
        </p:nvSpPr>
        <p:spPr>
          <a:xfrm>
            <a:off x="10304059" y="209181"/>
            <a:ext cx="1637732" cy="504967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Big Picture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36D09BF-52A8-4C05-B060-7C846E9262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848" t="20470" r="24891" b="10898"/>
          <a:stretch/>
        </p:blipFill>
        <p:spPr>
          <a:xfrm>
            <a:off x="4657295" y="1018690"/>
            <a:ext cx="7284496" cy="5277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430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Image result for foam prototypes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ounded Rectangle 13"/>
          <p:cNvSpPr/>
          <p:nvPr/>
        </p:nvSpPr>
        <p:spPr>
          <a:xfrm>
            <a:off x="10276764" y="227507"/>
            <a:ext cx="1637732" cy="504967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Activate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ysClr val="windowText" lastClr="000000"/>
                </a:solidFill>
              </a:rPr>
              <a:t>What are the key features of Frank Lloyds Wrights Falling Water Building?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ysClr val="windowText" lastClr="000000"/>
                </a:solidFill>
              </a:rPr>
              <a:t>Quick analysis…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A861548-2029-4893-8725-9592DF39CC9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53" t="12674" r="16989" b="13819"/>
          <a:stretch/>
        </p:blipFill>
        <p:spPr>
          <a:xfrm>
            <a:off x="3222779" y="2405970"/>
            <a:ext cx="5746442" cy="3986943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6864218-8BDD-4C5F-951D-214CBABF4B73}"/>
              </a:ext>
            </a:extLst>
          </p:cNvPr>
          <p:cNvSpPr/>
          <p:nvPr/>
        </p:nvSpPr>
        <p:spPr>
          <a:xfrm>
            <a:off x="273050" y="6492875"/>
            <a:ext cx="41102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>
                <a:hlinkClick r:id="rId3"/>
              </a:rPr>
              <a:t>https://www.youtube.com/watch?reload=9&amp;v=kAYU2VkMnRU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514441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ight Arrow 17"/>
          <p:cNvSpPr/>
          <p:nvPr/>
        </p:nvSpPr>
        <p:spPr>
          <a:xfrm>
            <a:off x="9109758" y="2698843"/>
            <a:ext cx="2738037" cy="3835992"/>
          </a:xfrm>
          <a:prstGeom prst="rightArrow">
            <a:avLst/>
          </a:prstGeom>
          <a:solidFill>
            <a:srgbClr val="00B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10317122" y="143866"/>
            <a:ext cx="1637732" cy="504967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Demonstrate</a:t>
            </a:r>
          </a:p>
        </p:txBody>
      </p:sp>
      <p:sp>
        <p:nvSpPr>
          <p:cNvPr id="5" name="AutoShape 2" descr="Image result for foam prototypes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7138753" y="714148"/>
            <a:ext cx="41017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 </a:t>
            </a:r>
            <a:r>
              <a:rPr lang="en-GB" b="1" dirty="0"/>
              <a:t>critical analysis</a:t>
            </a:r>
            <a:r>
              <a:rPr lang="en-GB" dirty="0"/>
              <a:t> is subjective writing. It expresses the writer's opinion or evaluation of a piece of text / image / deign. </a:t>
            </a:r>
            <a:r>
              <a:rPr lang="en-GB" b="1" dirty="0"/>
              <a:t>Analysis</a:t>
            </a:r>
            <a:r>
              <a:rPr lang="en-GB" dirty="0"/>
              <a:t> means to break down and study the parts.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0709" y="787531"/>
            <a:ext cx="32395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What does critical analysis mean?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53" t="12674" r="16989" b="13819"/>
          <a:stretch/>
        </p:blipFill>
        <p:spPr>
          <a:xfrm>
            <a:off x="2310880" y="3683115"/>
            <a:ext cx="4010298" cy="278238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741115" y="3584090"/>
            <a:ext cx="15936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Limited colour palette to link with nature.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5099" y="3584090"/>
            <a:ext cx="15936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Canter leaver design taken from the rock formation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3050" y="4935809"/>
            <a:ext cx="168511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Locally source sand stone to reflect the resources from the area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05983" y="5093290"/>
            <a:ext cx="20639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Red steel work to mirror the trees in the surrounding woodland.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28739" y="2560343"/>
            <a:ext cx="24122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rocks from the landscape appear inside the house.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24931" y="2698843"/>
            <a:ext cx="18679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 Stream going into the house.</a:t>
            </a:r>
          </a:p>
        </p:txBody>
      </p:sp>
      <p:sp>
        <p:nvSpPr>
          <p:cNvPr id="15" name="Right Arrow 14"/>
          <p:cNvSpPr/>
          <p:nvPr/>
        </p:nvSpPr>
        <p:spPr>
          <a:xfrm>
            <a:off x="4372742" y="1108797"/>
            <a:ext cx="2403566" cy="418011"/>
          </a:xfrm>
          <a:prstGeom prst="rightArrow">
            <a:avLst/>
          </a:prstGeom>
          <a:solidFill>
            <a:srgbClr val="00B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9344888" y="3632041"/>
            <a:ext cx="259690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bg1"/>
                </a:solidFill>
              </a:rPr>
              <a:t>What's next after this?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12239" y="2392611"/>
            <a:ext cx="11415649" cy="45719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690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178826E-9CDD-453A-B912-B0F9D8115D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724396"/>
              </p:ext>
            </p:extLst>
          </p:nvPr>
        </p:nvGraphicFramePr>
        <p:xfrm>
          <a:off x="-1" y="0"/>
          <a:ext cx="12192000" cy="7256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1077388502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2346313942"/>
                    </a:ext>
                  </a:extLst>
                </a:gridCol>
              </a:tblGrid>
              <a:tr h="887560">
                <a:tc gridSpan="2"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3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Answer these questions about Frank </a:t>
                      </a:r>
                      <a:r>
                        <a:rPr lang="en-GB" sz="3200" b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Lloyd Wright</a:t>
                      </a:r>
                      <a:endParaRPr lang="en-GB" sz="3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2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52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b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Knowledge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b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What is the designers</a:t>
                      </a:r>
                      <a:r>
                        <a:rPr lang="en-GB" sz="2400" b="0" baseline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name?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b="0" baseline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Where/when were they born?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b="0" baseline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What do you know about the designers background background? (Life events/education/career/company)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b="0" baseline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Can you describe the designers work?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b="0" baseline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Is it part of a Design period/movement?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b="0" baseline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Is their a theme/style?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b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Understanding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b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What is their</a:t>
                      </a:r>
                      <a:r>
                        <a:rPr lang="en-GB" sz="2400" b="0" baseline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style of the designer?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b="0" baseline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What materials does the designer use?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b="0" baseline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What manufacturing skills are used?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b="0" baseline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Where are the products sold and what are they used for? 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1570010"/>
                  </a:ext>
                </a:extLst>
              </a:tr>
              <a:tr h="29852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b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Beyond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b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What are your opinions of the</a:t>
                      </a:r>
                      <a:r>
                        <a:rPr lang="en-GB" sz="2400" b="0" baseline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work and why</a:t>
                      </a:r>
                      <a:r>
                        <a:rPr lang="en-GB" sz="2400" b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b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What skills</a:t>
                      </a:r>
                      <a:r>
                        <a:rPr lang="en-GB" sz="2400" b="0" baseline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will you develop looking at this designer?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b="0" baseline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Could you change their designs in any way? </a:t>
                      </a:r>
                      <a:r>
                        <a:rPr lang="en-GB" sz="2400" b="0" baseline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how?</a:t>
                      </a:r>
                      <a:endParaRPr lang="en-GB" sz="2400" b="0" baseline="0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b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The Big Question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Have you critically evaluated the designer? What are the key features</a:t>
                      </a:r>
                      <a:r>
                        <a:rPr lang="en-GB" sz="2800" b="0" baseline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of this designer? </a:t>
                      </a:r>
                      <a:r>
                        <a:rPr lang="en-GB" sz="2800" b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How will this </a:t>
                      </a:r>
                      <a:r>
                        <a:rPr lang="en-GB" sz="2800" b="0" baseline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designer</a:t>
                      </a:r>
                      <a:r>
                        <a:rPr lang="en-GB" sz="2800" b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influence your own work?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4861146"/>
                  </a:ext>
                </a:extLst>
              </a:tr>
            </a:tbl>
          </a:graphicData>
        </a:graphic>
      </p:graphicFrame>
      <p:sp>
        <p:nvSpPr>
          <p:cNvPr id="5" name="Rounded Rectangle 3">
            <a:extLst>
              <a:ext uri="{FF2B5EF4-FFF2-40B4-BE49-F238E27FC236}">
                <a16:creationId xmlns:a16="http://schemas.microsoft.com/office/drawing/2014/main" id="{EEFF534F-8A04-4081-97F5-89023A4E7285}"/>
              </a:ext>
            </a:extLst>
          </p:cNvPr>
          <p:cNvSpPr/>
          <p:nvPr/>
        </p:nvSpPr>
        <p:spPr>
          <a:xfrm>
            <a:off x="10383383" y="673953"/>
            <a:ext cx="1637732" cy="504967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Demonstrate</a:t>
            </a:r>
          </a:p>
        </p:txBody>
      </p:sp>
    </p:spTree>
    <p:extLst>
      <p:ext uri="{BB962C8B-B14F-4D97-AF65-F5344CB8AC3E}">
        <p14:creationId xmlns:p14="http://schemas.microsoft.com/office/powerpoint/2010/main" val="2728447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03281-855B-472C-9E87-20B212663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>
                <a:latin typeface="+mn-lt"/>
              </a:rPr>
              <a:t>Summer Task </a:t>
            </a:r>
            <a:r>
              <a:rPr lang="en-GB" dirty="0"/>
              <a:t>– Critical Analysis &amp;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AB8D2-3C19-412B-89A8-2486C56BC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48913" cy="4351338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You summer task is to </a:t>
            </a:r>
            <a:r>
              <a:rPr lang="en-GB" b="1" u="sng" dirty="0"/>
              <a:t>critical analyse </a:t>
            </a:r>
            <a:r>
              <a:rPr lang="en-GB" dirty="0"/>
              <a:t>Frank Lloyd Wrights Falling Water building. Discuss the key features of the design, and explain why he has designed the building in this way (500 words).</a:t>
            </a:r>
          </a:p>
          <a:p>
            <a:r>
              <a:rPr lang="en-GB" dirty="0"/>
              <a:t>Learn how to use SketchUp before September!</a:t>
            </a:r>
          </a:p>
          <a:p>
            <a:r>
              <a:rPr lang="en-GB" dirty="0"/>
              <a:t>Design a building based on FLW’s Falling Water building, in SketchUp. The design needs to be as </a:t>
            </a:r>
            <a:r>
              <a:rPr lang="en-GB" b="1" u="sng" dirty="0"/>
              <a:t>detailed</a:t>
            </a:r>
            <a:r>
              <a:rPr lang="en-GB" dirty="0"/>
              <a:t> as possible.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59791607-7218-4C35-AEF6-20DF0A6AAA70}"/>
              </a:ext>
            </a:extLst>
          </p:cNvPr>
          <p:cNvSpPr/>
          <p:nvPr/>
        </p:nvSpPr>
        <p:spPr>
          <a:xfrm>
            <a:off x="10317122" y="143866"/>
            <a:ext cx="1637732" cy="504967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Demonstrate</a:t>
            </a:r>
          </a:p>
        </p:txBody>
      </p:sp>
      <p:pic>
        <p:nvPicPr>
          <p:cNvPr id="1026" name="Picture 2" descr="Sketchup 3D Architecture models- Fallingwater-Frank Lloyd Wright ...">
            <a:extLst>
              <a:ext uri="{FF2B5EF4-FFF2-40B4-BE49-F238E27FC236}">
                <a16:creationId xmlns:a16="http://schemas.microsoft.com/office/drawing/2014/main" id="{4C19BD03-AA6B-4401-93A7-A8767E3937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7113" y="1690688"/>
            <a:ext cx="5567741" cy="2863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ketchup 3D Architecture models- Fallingwater-Frank Lloyd Wright ...">
            <a:extLst>
              <a:ext uri="{FF2B5EF4-FFF2-40B4-BE49-F238E27FC236}">
                <a16:creationId xmlns:a16="http://schemas.microsoft.com/office/drawing/2014/main" id="{C7E8AEA2-A77D-4084-8DD0-4C31AA30B9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1239" y="4519612"/>
            <a:ext cx="3043616" cy="1832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4B0AB11-04FE-4A19-9D75-4738B68F37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7113" y="4554606"/>
            <a:ext cx="2524125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29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2A00E81-5811-476C-AA19-A7AEB7C9BAC1}"/>
              </a:ext>
            </a:extLst>
          </p:cNvPr>
          <p:cNvSpPr txBox="1">
            <a:spLocks/>
          </p:cNvSpPr>
          <p:nvPr/>
        </p:nvSpPr>
        <p:spPr>
          <a:xfrm>
            <a:off x="5897218" y="1299575"/>
            <a:ext cx="6057636" cy="5558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AutoNum type="arabicPeriod"/>
            </a:pPr>
            <a:r>
              <a:rPr lang="en-GB" dirty="0"/>
              <a:t>Design is changing or improving peoples life.</a:t>
            </a:r>
          </a:p>
          <a:p>
            <a:pPr marL="514350" indent="-514350">
              <a:buAutoNum type="arabicPeriod"/>
            </a:pPr>
            <a:r>
              <a:rPr lang="en-GB" dirty="0"/>
              <a:t>.</a:t>
            </a:r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r>
              <a:rPr lang="en-GB" dirty="0"/>
              <a:t>Good designers ask good questions.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2C085E-9F12-4B3E-B7EF-0417C21FD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3D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7FE21-C9A3-4C9A-84A7-BAB0F5C91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7338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What is Design?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What are the main design stages?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Name one skill a designer needs.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A52B6C1-AF0F-4D89-BBC0-A315B7505E7A}"/>
              </a:ext>
            </a:extLst>
          </p:cNvPr>
          <p:cNvSpPr/>
          <p:nvPr/>
        </p:nvSpPr>
        <p:spPr>
          <a:xfrm>
            <a:off x="10317122" y="143866"/>
            <a:ext cx="1637732" cy="504967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Consolidate</a:t>
            </a:r>
          </a:p>
        </p:txBody>
      </p:sp>
      <p:pic>
        <p:nvPicPr>
          <p:cNvPr id="2050" name="Picture 2" descr="Web &amp; mobile app prototyping: iterative design at TokBox - Justinmind">
            <a:extLst>
              <a:ext uri="{FF2B5EF4-FFF2-40B4-BE49-F238E27FC236}">
                <a16:creationId xmlns:a16="http://schemas.microsoft.com/office/drawing/2014/main" id="{F345DECA-702C-4283-99D6-03650CA668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82" r="6810"/>
          <a:stretch/>
        </p:blipFill>
        <p:spPr bwMode="auto">
          <a:xfrm>
            <a:off x="6429921" y="2283428"/>
            <a:ext cx="5156489" cy="318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798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572</Words>
  <Application>Microsoft Office PowerPoint</Application>
  <PresentationFormat>Widescreen</PresentationFormat>
  <Paragraphs>70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Office Theme</vt:lpstr>
      <vt:lpstr>Transition and Summer Project</vt:lpstr>
      <vt:lpstr>3D Design</vt:lpstr>
      <vt:lpstr>3D Design - Assessment</vt:lpstr>
      <vt:lpstr>3D Design - Assessment</vt:lpstr>
      <vt:lpstr>Quick analysis…</vt:lpstr>
      <vt:lpstr>PowerPoint Presentation</vt:lpstr>
      <vt:lpstr>PowerPoint Presentation</vt:lpstr>
      <vt:lpstr>Summer Task – Critical Analysis &amp; Design</vt:lpstr>
      <vt:lpstr>3D Design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Transition and Summer Project</dc:title>
  <dc:creator>Mr C Goddard (rCGO)</dc:creator>
  <cp:lastModifiedBy>Mr C Goddard (rCGO)</cp:lastModifiedBy>
  <cp:revision>17</cp:revision>
  <dcterms:created xsi:type="dcterms:W3CDTF">2020-07-02T11:26:39Z</dcterms:created>
  <dcterms:modified xsi:type="dcterms:W3CDTF">2022-07-06T13:39:10Z</dcterms:modified>
</cp:coreProperties>
</file>