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937CA-6BD5-4D5F-892E-05A777053B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D8695D-0893-4999-88E1-908D455535B3}">
      <dgm:prSet phldrT="[Text]"/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DE78A44B-97BB-4266-BB00-E60D45738D4C}" type="parTrans" cxnId="{81EEF843-8C70-4EB8-930E-A88370816CF5}">
      <dgm:prSet/>
      <dgm:spPr/>
      <dgm:t>
        <a:bodyPr/>
        <a:lstStyle/>
        <a:p>
          <a:endParaRPr lang="en-US"/>
        </a:p>
      </dgm:t>
    </dgm:pt>
    <dgm:pt modelId="{E6866816-08EA-40ED-9B2D-37B5495111DC}" type="sibTrans" cxnId="{81EEF843-8C70-4EB8-930E-A88370816CF5}">
      <dgm:prSet/>
      <dgm:spPr/>
      <dgm:t>
        <a:bodyPr/>
        <a:lstStyle/>
        <a:p>
          <a:endParaRPr lang="en-US"/>
        </a:p>
      </dgm:t>
    </dgm:pt>
    <dgm:pt modelId="{FAEB3036-FA80-48EC-B60B-DD5B8094EBC0}">
      <dgm:prSet phldrT="[Text]"/>
      <dgm:spPr/>
      <dgm:t>
        <a:bodyPr/>
        <a:lstStyle/>
        <a:p>
          <a:r>
            <a:rPr lang="en-US" dirty="0" smtClean="0"/>
            <a:t>Age</a:t>
          </a:r>
          <a:endParaRPr lang="en-US" dirty="0"/>
        </a:p>
      </dgm:t>
    </dgm:pt>
    <dgm:pt modelId="{CECA18FA-89FB-4F37-A716-13D608563057}" type="parTrans" cxnId="{6E530490-5CBE-44A9-9F00-39CA56BC9EBF}">
      <dgm:prSet/>
      <dgm:spPr/>
      <dgm:t>
        <a:bodyPr/>
        <a:lstStyle/>
        <a:p>
          <a:endParaRPr lang="en-US"/>
        </a:p>
      </dgm:t>
    </dgm:pt>
    <dgm:pt modelId="{96ABB113-1A51-4727-B595-36BB15927D2E}" type="sibTrans" cxnId="{6E530490-5CBE-44A9-9F00-39CA56BC9EBF}">
      <dgm:prSet/>
      <dgm:spPr/>
      <dgm:t>
        <a:bodyPr/>
        <a:lstStyle/>
        <a:p>
          <a:endParaRPr lang="en-US"/>
        </a:p>
      </dgm:t>
    </dgm:pt>
    <dgm:pt modelId="{A211B105-3F50-4A1A-AE5F-2A4855B9C7E2}">
      <dgm:prSet phldrT="[Text]"/>
      <dgm:spPr/>
      <dgm:t>
        <a:bodyPr/>
        <a:lstStyle/>
        <a:p>
          <a:r>
            <a:rPr lang="en-US" dirty="0" smtClean="0"/>
            <a:t>Disability</a:t>
          </a:r>
          <a:endParaRPr lang="en-US" dirty="0"/>
        </a:p>
      </dgm:t>
    </dgm:pt>
    <dgm:pt modelId="{A746BFF4-720A-447C-A69C-E41BCDDB079D}" type="parTrans" cxnId="{2AC78FB4-F972-4485-AAF2-690D10DCC2A7}">
      <dgm:prSet/>
      <dgm:spPr/>
      <dgm:t>
        <a:bodyPr/>
        <a:lstStyle/>
        <a:p>
          <a:endParaRPr lang="en-US"/>
        </a:p>
      </dgm:t>
    </dgm:pt>
    <dgm:pt modelId="{9D37F3C7-D93A-4984-BF25-038CA21C97AA}" type="sibTrans" cxnId="{2AC78FB4-F972-4485-AAF2-690D10DCC2A7}">
      <dgm:prSet/>
      <dgm:spPr/>
      <dgm:t>
        <a:bodyPr/>
        <a:lstStyle/>
        <a:p>
          <a:endParaRPr lang="en-US"/>
        </a:p>
      </dgm:t>
    </dgm:pt>
    <dgm:pt modelId="{481E4D51-28EA-4E43-A98D-9927326618AE}">
      <dgm:prSet phldrT="[Text]"/>
      <dgm:spPr/>
      <dgm:t>
        <a:bodyPr/>
        <a:lstStyle/>
        <a:p>
          <a:r>
            <a:rPr lang="en-US" dirty="0" smtClean="0"/>
            <a:t>Incapacity</a:t>
          </a:r>
          <a:endParaRPr lang="en-US" dirty="0"/>
        </a:p>
      </dgm:t>
    </dgm:pt>
    <dgm:pt modelId="{EE49CDDA-244D-4967-A087-9FF02560CE51}" type="parTrans" cxnId="{47C5CEEC-8282-442E-8601-411A98760826}">
      <dgm:prSet/>
      <dgm:spPr/>
      <dgm:t>
        <a:bodyPr/>
        <a:lstStyle/>
        <a:p>
          <a:endParaRPr lang="en-US"/>
        </a:p>
      </dgm:t>
    </dgm:pt>
    <dgm:pt modelId="{98177CA9-B7EF-4FCB-8366-AC8428271B89}" type="sibTrans" cxnId="{47C5CEEC-8282-442E-8601-411A98760826}">
      <dgm:prSet/>
      <dgm:spPr/>
      <dgm:t>
        <a:bodyPr/>
        <a:lstStyle/>
        <a:p>
          <a:endParaRPr lang="en-US"/>
        </a:p>
      </dgm:t>
    </dgm:pt>
    <dgm:pt modelId="{65C5C2E1-6738-4AC8-B24F-CB863EDD1D4A}">
      <dgm:prSet phldrT="[Text]"/>
      <dgm:spPr/>
      <dgm:t>
        <a:bodyPr/>
        <a:lstStyle/>
        <a:p>
          <a:r>
            <a:rPr lang="en-US" dirty="0" smtClean="0"/>
            <a:t>Reliance on others</a:t>
          </a:r>
          <a:endParaRPr lang="en-US" dirty="0"/>
        </a:p>
      </dgm:t>
    </dgm:pt>
    <dgm:pt modelId="{FA1BCBCC-5EF1-4C69-A769-DB4A6BB6E016}" type="parTrans" cxnId="{9365673B-1DEE-4413-B1F9-66CCAFB48673}">
      <dgm:prSet/>
      <dgm:spPr/>
      <dgm:t>
        <a:bodyPr/>
        <a:lstStyle/>
        <a:p>
          <a:endParaRPr lang="en-US"/>
        </a:p>
      </dgm:t>
    </dgm:pt>
    <dgm:pt modelId="{314EB280-6384-4500-BA35-6BE71B3F1A5D}" type="sibTrans" cxnId="{9365673B-1DEE-4413-B1F9-66CCAFB48673}">
      <dgm:prSet/>
      <dgm:spPr/>
      <dgm:t>
        <a:bodyPr/>
        <a:lstStyle/>
        <a:p>
          <a:endParaRPr lang="en-US"/>
        </a:p>
      </dgm:t>
    </dgm:pt>
    <dgm:pt modelId="{1723B6D6-F6A9-4F86-A9BA-A0029D164C29}">
      <dgm:prSet phldrT="[Text]"/>
      <dgm:spPr/>
      <dgm:t>
        <a:bodyPr/>
        <a:lstStyle/>
        <a:p>
          <a:r>
            <a:rPr lang="en-US" dirty="0" smtClean="0"/>
            <a:t>Drug / medication</a:t>
          </a:r>
          <a:endParaRPr lang="en-US" dirty="0"/>
        </a:p>
      </dgm:t>
    </dgm:pt>
    <dgm:pt modelId="{CD6D28BD-1BB0-4E4A-BEDF-3A2AF510D12F}" type="parTrans" cxnId="{3EC88A39-1836-41CA-A54F-7440DD26BE11}">
      <dgm:prSet/>
      <dgm:spPr/>
      <dgm:t>
        <a:bodyPr/>
        <a:lstStyle/>
        <a:p>
          <a:endParaRPr lang="en-US"/>
        </a:p>
      </dgm:t>
    </dgm:pt>
    <dgm:pt modelId="{CB600669-9B89-43DB-BB68-A4B2DB1588E9}" type="sibTrans" cxnId="{3EC88A39-1836-41CA-A54F-7440DD26BE11}">
      <dgm:prSet/>
      <dgm:spPr/>
      <dgm:t>
        <a:bodyPr/>
        <a:lstStyle/>
        <a:p>
          <a:endParaRPr lang="en-US"/>
        </a:p>
      </dgm:t>
    </dgm:pt>
    <dgm:pt modelId="{441EEBE9-E61F-4CC4-99FD-7DF80D998706}">
      <dgm:prSet phldrT="[Text]"/>
      <dgm:spPr/>
      <dgm:t>
        <a:bodyPr/>
        <a:lstStyle/>
        <a:p>
          <a:r>
            <a:rPr lang="en-US" dirty="0" smtClean="0"/>
            <a:t>Suggestable</a:t>
          </a:r>
          <a:endParaRPr lang="en-US" dirty="0"/>
        </a:p>
      </dgm:t>
    </dgm:pt>
    <dgm:pt modelId="{62C89D36-70B8-4C55-923C-9A65E299F3D8}" type="parTrans" cxnId="{B8C48D1B-7D83-4BD1-AC51-993CBBD3D4D9}">
      <dgm:prSet/>
      <dgm:spPr/>
      <dgm:t>
        <a:bodyPr/>
        <a:lstStyle/>
        <a:p>
          <a:endParaRPr lang="en-US"/>
        </a:p>
      </dgm:t>
    </dgm:pt>
    <dgm:pt modelId="{B5CD7D3D-7D98-4D87-90C5-3525C43EFE1A}" type="sibTrans" cxnId="{B8C48D1B-7D83-4BD1-AC51-993CBBD3D4D9}">
      <dgm:prSet/>
      <dgm:spPr/>
      <dgm:t>
        <a:bodyPr/>
        <a:lstStyle/>
        <a:p>
          <a:endParaRPr lang="en-US"/>
        </a:p>
      </dgm:t>
    </dgm:pt>
    <dgm:pt modelId="{0F6F45B4-A6FE-47DA-AAFA-634F8B7E56BE}">
      <dgm:prSet phldrT="[Text]"/>
      <dgm:spPr/>
      <dgm:t>
        <a:bodyPr/>
        <a:lstStyle/>
        <a:p>
          <a:r>
            <a:rPr lang="en-US" dirty="0" smtClean="0"/>
            <a:t>‘Delicate’ or embarrassing situations</a:t>
          </a:r>
          <a:endParaRPr lang="en-US" dirty="0"/>
        </a:p>
      </dgm:t>
    </dgm:pt>
    <dgm:pt modelId="{C800FEC6-7085-4385-BBFD-E7D27347046E}" type="parTrans" cxnId="{178B8C3B-15D9-4D65-A6F9-C55C29CBDF2B}">
      <dgm:prSet/>
      <dgm:spPr/>
      <dgm:t>
        <a:bodyPr/>
        <a:lstStyle/>
        <a:p>
          <a:endParaRPr lang="en-US"/>
        </a:p>
      </dgm:t>
    </dgm:pt>
    <dgm:pt modelId="{600F60A0-47EB-42C5-8335-F215AB9B9517}" type="sibTrans" cxnId="{178B8C3B-15D9-4D65-A6F9-C55C29CBDF2B}">
      <dgm:prSet/>
      <dgm:spPr/>
      <dgm:t>
        <a:bodyPr/>
        <a:lstStyle/>
        <a:p>
          <a:endParaRPr lang="en-US"/>
        </a:p>
      </dgm:t>
    </dgm:pt>
    <dgm:pt modelId="{72486D66-3FE8-4C6F-BA04-54D09B80F1E8}" type="pres">
      <dgm:prSet presAssocID="{79E937CA-6BD5-4D5F-892E-05A777053B8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AA7740-804F-48FA-9938-70D427FF48FE}" type="pres">
      <dgm:prSet presAssocID="{0CD8695D-0893-4999-88E1-908D455535B3}" presName="centerShape" presStyleLbl="node0" presStyleIdx="0" presStyleCnt="1"/>
      <dgm:spPr/>
    </dgm:pt>
    <dgm:pt modelId="{BD731D02-245A-4FE6-8725-A6CEC0819514}" type="pres">
      <dgm:prSet presAssocID="{CECA18FA-89FB-4F37-A716-13D608563057}" presName="Name9" presStyleLbl="parChTrans1D2" presStyleIdx="0" presStyleCnt="7"/>
      <dgm:spPr/>
    </dgm:pt>
    <dgm:pt modelId="{63C110E1-21C8-440F-A8F5-117E392E448F}" type="pres">
      <dgm:prSet presAssocID="{CECA18FA-89FB-4F37-A716-13D608563057}" presName="connTx" presStyleLbl="parChTrans1D2" presStyleIdx="0" presStyleCnt="7"/>
      <dgm:spPr/>
    </dgm:pt>
    <dgm:pt modelId="{09507FD7-D0CE-44EA-98F2-C26D76011BEE}" type="pres">
      <dgm:prSet presAssocID="{FAEB3036-FA80-48EC-B60B-DD5B8094EBC0}" presName="node" presStyleLbl="node1" presStyleIdx="0" presStyleCnt="7">
        <dgm:presLayoutVars>
          <dgm:bulletEnabled val="1"/>
        </dgm:presLayoutVars>
      </dgm:prSet>
      <dgm:spPr/>
    </dgm:pt>
    <dgm:pt modelId="{12104472-AF36-4856-BC94-AABC502CFE59}" type="pres">
      <dgm:prSet presAssocID="{A746BFF4-720A-447C-A69C-E41BCDDB079D}" presName="Name9" presStyleLbl="parChTrans1D2" presStyleIdx="1" presStyleCnt="7"/>
      <dgm:spPr/>
    </dgm:pt>
    <dgm:pt modelId="{4194F098-1756-4F58-8102-4915402460FB}" type="pres">
      <dgm:prSet presAssocID="{A746BFF4-720A-447C-A69C-E41BCDDB079D}" presName="connTx" presStyleLbl="parChTrans1D2" presStyleIdx="1" presStyleCnt="7"/>
      <dgm:spPr/>
    </dgm:pt>
    <dgm:pt modelId="{25A63CC1-09E2-4430-9B28-776C221923F2}" type="pres">
      <dgm:prSet presAssocID="{A211B105-3F50-4A1A-AE5F-2A4855B9C7E2}" presName="node" presStyleLbl="node1" presStyleIdx="1" presStyleCnt="7">
        <dgm:presLayoutVars>
          <dgm:bulletEnabled val="1"/>
        </dgm:presLayoutVars>
      </dgm:prSet>
      <dgm:spPr/>
    </dgm:pt>
    <dgm:pt modelId="{E879F7E3-7B1F-490E-9C1B-49BB7D9C2765}" type="pres">
      <dgm:prSet presAssocID="{EE49CDDA-244D-4967-A087-9FF02560CE51}" presName="Name9" presStyleLbl="parChTrans1D2" presStyleIdx="2" presStyleCnt="7"/>
      <dgm:spPr/>
    </dgm:pt>
    <dgm:pt modelId="{B689BB40-62CB-4EB5-BC5E-35A26AC5C917}" type="pres">
      <dgm:prSet presAssocID="{EE49CDDA-244D-4967-A087-9FF02560CE51}" presName="connTx" presStyleLbl="parChTrans1D2" presStyleIdx="2" presStyleCnt="7"/>
      <dgm:spPr/>
    </dgm:pt>
    <dgm:pt modelId="{5057072F-F183-4199-A2B0-3C3F3931C771}" type="pres">
      <dgm:prSet presAssocID="{481E4D51-28EA-4E43-A98D-9927326618AE}" presName="node" presStyleLbl="node1" presStyleIdx="2" presStyleCnt="7">
        <dgm:presLayoutVars>
          <dgm:bulletEnabled val="1"/>
        </dgm:presLayoutVars>
      </dgm:prSet>
      <dgm:spPr/>
    </dgm:pt>
    <dgm:pt modelId="{1211E398-27A8-4ED5-A9AD-55A56331CC34}" type="pres">
      <dgm:prSet presAssocID="{FA1BCBCC-5EF1-4C69-A769-DB4A6BB6E016}" presName="Name9" presStyleLbl="parChTrans1D2" presStyleIdx="3" presStyleCnt="7"/>
      <dgm:spPr/>
    </dgm:pt>
    <dgm:pt modelId="{73A06850-87BD-4CCC-804F-C19936766542}" type="pres">
      <dgm:prSet presAssocID="{FA1BCBCC-5EF1-4C69-A769-DB4A6BB6E016}" presName="connTx" presStyleLbl="parChTrans1D2" presStyleIdx="3" presStyleCnt="7"/>
      <dgm:spPr/>
    </dgm:pt>
    <dgm:pt modelId="{D101D75E-AFE9-4112-BD31-5D8892A62878}" type="pres">
      <dgm:prSet presAssocID="{65C5C2E1-6738-4AC8-B24F-CB863EDD1D4A}" presName="node" presStyleLbl="node1" presStyleIdx="3" presStyleCnt="7">
        <dgm:presLayoutVars>
          <dgm:bulletEnabled val="1"/>
        </dgm:presLayoutVars>
      </dgm:prSet>
      <dgm:spPr/>
    </dgm:pt>
    <dgm:pt modelId="{60FE9887-C609-47F7-BB28-C7C1438FF512}" type="pres">
      <dgm:prSet presAssocID="{CD6D28BD-1BB0-4E4A-BEDF-3A2AF510D12F}" presName="Name9" presStyleLbl="parChTrans1D2" presStyleIdx="4" presStyleCnt="7"/>
      <dgm:spPr/>
    </dgm:pt>
    <dgm:pt modelId="{94B3FC63-9014-479D-8DCC-F7C0C3191E95}" type="pres">
      <dgm:prSet presAssocID="{CD6D28BD-1BB0-4E4A-BEDF-3A2AF510D12F}" presName="connTx" presStyleLbl="parChTrans1D2" presStyleIdx="4" presStyleCnt="7"/>
      <dgm:spPr/>
    </dgm:pt>
    <dgm:pt modelId="{B3B2C5E7-520E-46FB-A144-364CF6C4A789}" type="pres">
      <dgm:prSet presAssocID="{1723B6D6-F6A9-4F86-A9BA-A0029D164C29}" presName="node" presStyleLbl="node1" presStyleIdx="4" presStyleCnt="7">
        <dgm:presLayoutVars>
          <dgm:bulletEnabled val="1"/>
        </dgm:presLayoutVars>
      </dgm:prSet>
      <dgm:spPr/>
    </dgm:pt>
    <dgm:pt modelId="{AA63EBF3-749F-42DA-8198-2A7F66BFA423}" type="pres">
      <dgm:prSet presAssocID="{62C89D36-70B8-4C55-923C-9A65E299F3D8}" presName="Name9" presStyleLbl="parChTrans1D2" presStyleIdx="5" presStyleCnt="7"/>
      <dgm:spPr/>
    </dgm:pt>
    <dgm:pt modelId="{2FA99550-6A5E-4737-8861-225034E7FE33}" type="pres">
      <dgm:prSet presAssocID="{62C89D36-70B8-4C55-923C-9A65E299F3D8}" presName="connTx" presStyleLbl="parChTrans1D2" presStyleIdx="5" presStyleCnt="7"/>
      <dgm:spPr/>
    </dgm:pt>
    <dgm:pt modelId="{E0C8130A-FAC6-49D1-B9DB-C0F1E5E09CE9}" type="pres">
      <dgm:prSet presAssocID="{441EEBE9-E61F-4CC4-99FD-7DF80D998706}" presName="node" presStyleLbl="node1" presStyleIdx="5" presStyleCnt="7">
        <dgm:presLayoutVars>
          <dgm:bulletEnabled val="1"/>
        </dgm:presLayoutVars>
      </dgm:prSet>
      <dgm:spPr/>
    </dgm:pt>
    <dgm:pt modelId="{B860D06B-CD02-4F00-B807-CF343871177A}" type="pres">
      <dgm:prSet presAssocID="{C800FEC6-7085-4385-BBFD-E7D27347046E}" presName="Name9" presStyleLbl="parChTrans1D2" presStyleIdx="6" presStyleCnt="7"/>
      <dgm:spPr/>
    </dgm:pt>
    <dgm:pt modelId="{FAAEA9E6-6B55-4959-9BAB-A1AA934D6772}" type="pres">
      <dgm:prSet presAssocID="{C800FEC6-7085-4385-BBFD-E7D27347046E}" presName="connTx" presStyleLbl="parChTrans1D2" presStyleIdx="6" presStyleCnt="7"/>
      <dgm:spPr/>
    </dgm:pt>
    <dgm:pt modelId="{D7455DA0-D139-40A3-AC47-B7332051AE00}" type="pres">
      <dgm:prSet presAssocID="{0F6F45B4-A6FE-47DA-AAFA-634F8B7E56B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CE1A47-F5CA-45DA-8C3E-EEB61EDC7A99}" type="presOf" srcId="{CD6D28BD-1BB0-4E4A-BEDF-3A2AF510D12F}" destId="{60FE9887-C609-47F7-BB28-C7C1438FF512}" srcOrd="0" destOrd="0" presId="urn:microsoft.com/office/officeart/2005/8/layout/radial1"/>
    <dgm:cxn modelId="{A33FFFC4-1368-47E8-9D53-B8292EADC773}" type="presOf" srcId="{C800FEC6-7085-4385-BBFD-E7D27347046E}" destId="{FAAEA9E6-6B55-4959-9BAB-A1AA934D6772}" srcOrd="1" destOrd="0" presId="urn:microsoft.com/office/officeart/2005/8/layout/radial1"/>
    <dgm:cxn modelId="{C8716E16-B1EA-4DC3-AF62-915FB17C253B}" type="presOf" srcId="{65C5C2E1-6738-4AC8-B24F-CB863EDD1D4A}" destId="{D101D75E-AFE9-4112-BD31-5D8892A62878}" srcOrd="0" destOrd="0" presId="urn:microsoft.com/office/officeart/2005/8/layout/radial1"/>
    <dgm:cxn modelId="{C32F80A3-3B25-4E79-8BF1-F6DEB4FA4FA1}" type="presOf" srcId="{FA1BCBCC-5EF1-4C69-A769-DB4A6BB6E016}" destId="{73A06850-87BD-4CCC-804F-C19936766542}" srcOrd="1" destOrd="0" presId="urn:microsoft.com/office/officeart/2005/8/layout/radial1"/>
    <dgm:cxn modelId="{C88CB671-C4E1-4F1E-BCC2-FF0366C2496F}" type="presOf" srcId="{62C89D36-70B8-4C55-923C-9A65E299F3D8}" destId="{AA63EBF3-749F-42DA-8198-2A7F66BFA423}" srcOrd="0" destOrd="0" presId="urn:microsoft.com/office/officeart/2005/8/layout/radial1"/>
    <dgm:cxn modelId="{ADA2A550-0F3F-4E0E-A197-6D02558F2730}" type="presOf" srcId="{CECA18FA-89FB-4F37-A716-13D608563057}" destId="{BD731D02-245A-4FE6-8725-A6CEC0819514}" srcOrd="0" destOrd="0" presId="urn:microsoft.com/office/officeart/2005/8/layout/radial1"/>
    <dgm:cxn modelId="{46FE21A9-4F7E-4C83-AF1B-A7B3325386CF}" type="presOf" srcId="{A746BFF4-720A-447C-A69C-E41BCDDB079D}" destId="{4194F098-1756-4F58-8102-4915402460FB}" srcOrd="1" destOrd="0" presId="urn:microsoft.com/office/officeart/2005/8/layout/radial1"/>
    <dgm:cxn modelId="{178B8C3B-15D9-4D65-A6F9-C55C29CBDF2B}" srcId="{0CD8695D-0893-4999-88E1-908D455535B3}" destId="{0F6F45B4-A6FE-47DA-AAFA-634F8B7E56BE}" srcOrd="6" destOrd="0" parTransId="{C800FEC6-7085-4385-BBFD-E7D27347046E}" sibTransId="{600F60A0-47EB-42C5-8335-F215AB9B9517}"/>
    <dgm:cxn modelId="{F62D959E-BC25-465E-BEC2-AD3F78F234BF}" type="presOf" srcId="{79E937CA-6BD5-4D5F-892E-05A777053B8D}" destId="{72486D66-3FE8-4C6F-BA04-54D09B80F1E8}" srcOrd="0" destOrd="0" presId="urn:microsoft.com/office/officeart/2005/8/layout/radial1"/>
    <dgm:cxn modelId="{B15EAA3B-B0AD-44CF-9CC8-AE2134427470}" type="presOf" srcId="{441EEBE9-E61F-4CC4-99FD-7DF80D998706}" destId="{E0C8130A-FAC6-49D1-B9DB-C0F1E5E09CE9}" srcOrd="0" destOrd="0" presId="urn:microsoft.com/office/officeart/2005/8/layout/radial1"/>
    <dgm:cxn modelId="{7231FB51-7F9C-4EB3-9BDB-F0CAFB21DFF5}" type="presOf" srcId="{EE49CDDA-244D-4967-A087-9FF02560CE51}" destId="{E879F7E3-7B1F-490E-9C1B-49BB7D9C2765}" srcOrd="0" destOrd="0" presId="urn:microsoft.com/office/officeart/2005/8/layout/radial1"/>
    <dgm:cxn modelId="{B8C48D1B-7D83-4BD1-AC51-993CBBD3D4D9}" srcId="{0CD8695D-0893-4999-88E1-908D455535B3}" destId="{441EEBE9-E61F-4CC4-99FD-7DF80D998706}" srcOrd="5" destOrd="0" parTransId="{62C89D36-70B8-4C55-923C-9A65E299F3D8}" sibTransId="{B5CD7D3D-7D98-4D87-90C5-3525C43EFE1A}"/>
    <dgm:cxn modelId="{47C5CEEC-8282-442E-8601-411A98760826}" srcId="{0CD8695D-0893-4999-88E1-908D455535B3}" destId="{481E4D51-28EA-4E43-A98D-9927326618AE}" srcOrd="2" destOrd="0" parTransId="{EE49CDDA-244D-4967-A087-9FF02560CE51}" sibTransId="{98177CA9-B7EF-4FCB-8366-AC8428271B89}"/>
    <dgm:cxn modelId="{36980276-4DCB-4A0C-8EA8-F518E22CC698}" type="presOf" srcId="{1723B6D6-F6A9-4F86-A9BA-A0029D164C29}" destId="{B3B2C5E7-520E-46FB-A144-364CF6C4A789}" srcOrd="0" destOrd="0" presId="urn:microsoft.com/office/officeart/2005/8/layout/radial1"/>
    <dgm:cxn modelId="{3EC88A39-1836-41CA-A54F-7440DD26BE11}" srcId="{0CD8695D-0893-4999-88E1-908D455535B3}" destId="{1723B6D6-F6A9-4F86-A9BA-A0029D164C29}" srcOrd="4" destOrd="0" parTransId="{CD6D28BD-1BB0-4E4A-BEDF-3A2AF510D12F}" sibTransId="{CB600669-9B89-43DB-BB68-A4B2DB1588E9}"/>
    <dgm:cxn modelId="{50C6C141-7ECE-4611-B3A5-0CA2D9A75B1B}" type="presOf" srcId="{62C89D36-70B8-4C55-923C-9A65E299F3D8}" destId="{2FA99550-6A5E-4737-8861-225034E7FE33}" srcOrd="1" destOrd="0" presId="urn:microsoft.com/office/officeart/2005/8/layout/radial1"/>
    <dgm:cxn modelId="{9C141EDB-1577-437E-A40B-21EC8FA07F9D}" type="presOf" srcId="{C800FEC6-7085-4385-BBFD-E7D27347046E}" destId="{B860D06B-CD02-4F00-B807-CF343871177A}" srcOrd="0" destOrd="0" presId="urn:microsoft.com/office/officeart/2005/8/layout/radial1"/>
    <dgm:cxn modelId="{45976EE3-299C-405E-AC85-735947E56323}" type="presOf" srcId="{0CD8695D-0893-4999-88E1-908D455535B3}" destId="{85AA7740-804F-48FA-9938-70D427FF48FE}" srcOrd="0" destOrd="0" presId="urn:microsoft.com/office/officeart/2005/8/layout/radial1"/>
    <dgm:cxn modelId="{9365673B-1DEE-4413-B1F9-66CCAFB48673}" srcId="{0CD8695D-0893-4999-88E1-908D455535B3}" destId="{65C5C2E1-6738-4AC8-B24F-CB863EDD1D4A}" srcOrd="3" destOrd="0" parTransId="{FA1BCBCC-5EF1-4C69-A769-DB4A6BB6E016}" sibTransId="{314EB280-6384-4500-BA35-6BE71B3F1A5D}"/>
    <dgm:cxn modelId="{81EEF843-8C70-4EB8-930E-A88370816CF5}" srcId="{79E937CA-6BD5-4D5F-892E-05A777053B8D}" destId="{0CD8695D-0893-4999-88E1-908D455535B3}" srcOrd="0" destOrd="0" parTransId="{DE78A44B-97BB-4266-BB00-E60D45738D4C}" sibTransId="{E6866816-08EA-40ED-9B2D-37B5495111DC}"/>
    <dgm:cxn modelId="{DD5288E5-5C34-4FC9-BAC2-BE8F1A10DCBA}" type="presOf" srcId="{0F6F45B4-A6FE-47DA-AAFA-634F8B7E56BE}" destId="{D7455DA0-D139-40A3-AC47-B7332051AE00}" srcOrd="0" destOrd="0" presId="urn:microsoft.com/office/officeart/2005/8/layout/radial1"/>
    <dgm:cxn modelId="{8BBD5100-D7D0-4FBE-91E8-15C5093D2CB1}" type="presOf" srcId="{481E4D51-28EA-4E43-A98D-9927326618AE}" destId="{5057072F-F183-4199-A2B0-3C3F3931C771}" srcOrd="0" destOrd="0" presId="urn:microsoft.com/office/officeart/2005/8/layout/radial1"/>
    <dgm:cxn modelId="{F26A351B-BB23-4CCF-8A65-3E5114140D76}" type="presOf" srcId="{A746BFF4-720A-447C-A69C-E41BCDDB079D}" destId="{12104472-AF36-4856-BC94-AABC502CFE59}" srcOrd="0" destOrd="0" presId="urn:microsoft.com/office/officeart/2005/8/layout/radial1"/>
    <dgm:cxn modelId="{7631C1EE-0EE4-4429-B33E-03605CBDB9BA}" type="presOf" srcId="{EE49CDDA-244D-4967-A087-9FF02560CE51}" destId="{B689BB40-62CB-4EB5-BC5E-35A26AC5C917}" srcOrd="1" destOrd="0" presId="urn:microsoft.com/office/officeart/2005/8/layout/radial1"/>
    <dgm:cxn modelId="{AE9052C9-3CAA-4CC7-9BF8-F22A48EA02AC}" type="presOf" srcId="{CECA18FA-89FB-4F37-A716-13D608563057}" destId="{63C110E1-21C8-440F-A8F5-117E392E448F}" srcOrd="1" destOrd="0" presId="urn:microsoft.com/office/officeart/2005/8/layout/radial1"/>
    <dgm:cxn modelId="{ACE6025E-D16A-4CB0-995D-5B82266E7B28}" type="presOf" srcId="{FA1BCBCC-5EF1-4C69-A769-DB4A6BB6E016}" destId="{1211E398-27A8-4ED5-A9AD-55A56331CC34}" srcOrd="0" destOrd="0" presId="urn:microsoft.com/office/officeart/2005/8/layout/radial1"/>
    <dgm:cxn modelId="{6E530490-5CBE-44A9-9F00-39CA56BC9EBF}" srcId="{0CD8695D-0893-4999-88E1-908D455535B3}" destId="{FAEB3036-FA80-48EC-B60B-DD5B8094EBC0}" srcOrd="0" destOrd="0" parTransId="{CECA18FA-89FB-4F37-A716-13D608563057}" sibTransId="{96ABB113-1A51-4727-B595-36BB15927D2E}"/>
    <dgm:cxn modelId="{2AC78FB4-F972-4485-AAF2-690D10DCC2A7}" srcId="{0CD8695D-0893-4999-88E1-908D455535B3}" destId="{A211B105-3F50-4A1A-AE5F-2A4855B9C7E2}" srcOrd="1" destOrd="0" parTransId="{A746BFF4-720A-447C-A69C-E41BCDDB079D}" sibTransId="{9D37F3C7-D93A-4984-BF25-038CA21C97AA}"/>
    <dgm:cxn modelId="{EB836FE5-EA1F-474D-9C9B-E7AED9250DA0}" type="presOf" srcId="{CD6D28BD-1BB0-4E4A-BEDF-3A2AF510D12F}" destId="{94B3FC63-9014-479D-8DCC-F7C0C3191E95}" srcOrd="1" destOrd="0" presId="urn:microsoft.com/office/officeart/2005/8/layout/radial1"/>
    <dgm:cxn modelId="{7E226211-2732-4112-9C77-2AB1DFB2C8AC}" type="presOf" srcId="{FAEB3036-FA80-48EC-B60B-DD5B8094EBC0}" destId="{09507FD7-D0CE-44EA-98F2-C26D76011BEE}" srcOrd="0" destOrd="0" presId="urn:microsoft.com/office/officeart/2005/8/layout/radial1"/>
    <dgm:cxn modelId="{E84A7521-CC48-48C7-AA84-ACD2FBF4152F}" type="presOf" srcId="{A211B105-3F50-4A1A-AE5F-2A4855B9C7E2}" destId="{25A63CC1-09E2-4430-9B28-776C221923F2}" srcOrd="0" destOrd="0" presId="urn:microsoft.com/office/officeart/2005/8/layout/radial1"/>
    <dgm:cxn modelId="{1A75E1FD-13A9-447C-AED7-7F633B1CF487}" type="presParOf" srcId="{72486D66-3FE8-4C6F-BA04-54D09B80F1E8}" destId="{85AA7740-804F-48FA-9938-70D427FF48FE}" srcOrd="0" destOrd="0" presId="urn:microsoft.com/office/officeart/2005/8/layout/radial1"/>
    <dgm:cxn modelId="{21330EC2-DCE5-48AC-9573-B4A1E6C2CAFF}" type="presParOf" srcId="{72486D66-3FE8-4C6F-BA04-54D09B80F1E8}" destId="{BD731D02-245A-4FE6-8725-A6CEC0819514}" srcOrd="1" destOrd="0" presId="urn:microsoft.com/office/officeart/2005/8/layout/radial1"/>
    <dgm:cxn modelId="{6524704F-D1CB-42CA-863C-F0D7BCBC8902}" type="presParOf" srcId="{BD731D02-245A-4FE6-8725-A6CEC0819514}" destId="{63C110E1-21C8-440F-A8F5-117E392E448F}" srcOrd="0" destOrd="0" presId="urn:microsoft.com/office/officeart/2005/8/layout/radial1"/>
    <dgm:cxn modelId="{1E524FA3-163A-45D5-B515-13FFD063504A}" type="presParOf" srcId="{72486D66-3FE8-4C6F-BA04-54D09B80F1E8}" destId="{09507FD7-D0CE-44EA-98F2-C26D76011BEE}" srcOrd="2" destOrd="0" presId="urn:microsoft.com/office/officeart/2005/8/layout/radial1"/>
    <dgm:cxn modelId="{308A2DE6-B42E-43D9-A03C-9A08141417CD}" type="presParOf" srcId="{72486D66-3FE8-4C6F-BA04-54D09B80F1E8}" destId="{12104472-AF36-4856-BC94-AABC502CFE59}" srcOrd="3" destOrd="0" presId="urn:microsoft.com/office/officeart/2005/8/layout/radial1"/>
    <dgm:cxn modelId="{67CDBAFD-8DEF-4FCE-A9F5-A6A6457C1E01}" type="presParOf" srcId="{12104472-AF36-4856-BC94-AABC502CFE59}" destId="{4194F098-1756-4F58-8102-4915402460FB}" srcOrd="0" destOrd="0" presId="urn:microsoft.com/office/officeart/2005/8/layout/radial1"/>
    <dgm:cxn modelId="{A0810774-6B58-484A-BDF8-37288D447DE8}" type="presParOf" srcId="{72486D66-3FE8-4C6F-BA04-54D09B80F1E8}" destId="{25A63CC1-09E2-4430-9B28-776C221923F2}" srcOrd="4" destOrd="0" presId="urn:microsoft.com/office/officeart/2005/8/layout/radial1"/>
    <dgm:cxn modelId="{1DEBEA35-C096-494B-88AD-B8463C4BB816}" type="presParOf" srcId="{72486D66-3FE8-4C6F-BA04-54D09B80F1E8}" destId="{E879F7E3-7B1F-490E-9C1B-49BB7D9C2765}" srcOrd="5" destOrd="0" presId="urn:microsoft.com/office/officeart/2005/8/layout/radial1"/>
    <dgm:cxn modelId="{067C700E-99A9-4B10-BE37-F11835E76D1A}" type="presParOf" srcId="{E879F7E3-7B1F-490E-9C1B-49BB7D9C2765}" destId="{B689BB40-62CB-4EB5-BC5E-35A26AC5C917}" srcOrd="0" destOrd="0" presId="urn:microsoft.com/office/officeart/2005/8/layout/radial1"/>
    <dgm:cxn modelId="{3D7D67AD-8EC6-4DC2-B74D-2B2036B653CA}" type="presParOf" srcId="{72486D66-3FE8-4C6F-BA04-54D09B80F1E8}" destId="{5057072F-F183-4199-A2B0-3C3F3931C771}" srcOrd="6" destOrd="0" presId="urn:microsoft.com/office/officeart/2005/8/layout/radial1"/>
    <dgm:cxn modelId="{7D7A90AA-A147-4E79-85A3-507032707C48}" type="presParOf" srcId="{72486D66-3FE8-4C6F-BA04-54D09B80F1E8}" destId="{1211E398-27A8-4ED5-A9AD-55A56331CC34}" srcOrd="7" destOrd="0" presId="urn:microsoft.com/office/officeart/2005/8/layout/radial1"/>
    <dgm:cxn modelId="{11A27E00-ABC5-497A-8BBA-FF6C4C5858EA}" type="presParOf" srcId="{1211E398-27A8-4ED5-A9AD-55A56331CC34}" destId="{73A06850-87BD-4CCC-804F-C19936766542}" srcOrd="0" destOrd="0" presId="urn:microsoft.com/office/officeart/2005/8/layout/radial1"/>
    <dgm:cxn modelId="{48EFAA94-9BC8-46F5-8400-A471398DCE91}" type="presParOf" srcId="{72486D66-3FE8-4C6F-BA04-54D09B80F1E8}" destId="{D101D75E-AFE9-4112-BD31-5D8892A62878}" srcOrd="8" destOrd="0" presId="urn:microsoft.com/office/officeart/2005/8/layout/radial1"/>
    <dgm:cxn modelId="{D1F7B6D6-D3EC-40AB-9AB7-36DDC81FBB06}" type="presParOf" srcId="{72486D66-3FE8-4C6F-BA04-54D09B80F1E8}" destId="{60FE9887-C609-47F7-BB28-C7C1438FF512}" srcOrd="9" destOrd="0" presId="urn:microsoft.com/office/officeart/2005/8/layout/radial1"/>
    <dgm:cxn modelId="{881C0B4D-1F03-4DA1-9ABA-8908503D31F0}" type="presParOf" srcId="{60FE9887-C609-47F7-BB28-C7C1438FF512}" destId="{94B3FC63-9014-479D-8DCC-F7C0C3191E95}" srcOrd="0" destOrd="0" presId="urn:microsoft.com/office/officeart/2005/8/layout/radial1"/>
    <dgm:cxn modelId="{67EA0151-F75E-4375-96C1-2B875BB351B3}" type="presParOf" srcId="{72486D66-3FE8-4C6F-BA04-54D09B80F1E8}" destId="{B3B2C5E7-520E-46FB-A144-364CF6C4A789}" srcOrd="10" destOrd="0" presId="urn:microsoft.com/office/officeart/2005/8/layout/radial1"/>
    <dgm:cxn modelId="{AA821361-BFBD-4E48-8FDE-E9E308BE08E6}" type="presParOf" srcId="{72486D66-3FE8-4C6F-BA04-54D09B80F1E8}" destId="{AA63EBF3-749F-42DA-8198-2A7F66BFA423}" srcOrd="11" destOrd="0" presId="urn:microsoft.com/office/officeart/2005/8/layout/radial1"/>
    <dgm:cxn modelId="{EBBC0710-E71D-4F50-9562-F4F007AF5716}" type="presParOf" srcId="{AA63EBF3-749F-42DA-8198-2A7F66BFA423}" destId="{2FA99550-6A5E-4737-8861-225034E7FE33}" srcOrd="0" destOrd="0" presId="urn:microsoft.com/office/officeart/2005/8/layout/radial1"/>
    <dgm:cxn modelId="{5D4DF74F-4E70-4A55-AAE2-96BD2A4BA737}" type="presParOf" srcId="{72486D66-3FE8-4C6F-BA04-54D09B80F1E8}" destId="{E0C8130A-FAC6-49D1-B9DB-C0F1E5E09CE9}" srcOrd="12" destOrd="0" presId="urn:microsoft.com/office/officeart/2005/8/layout/radial1"/>
    <dgm:cxn modelId="{527CBD9A-3815-470C-B4C8-80D4FC142875}" type="presParOf" srcId="{72486D66-3FE8-4C6F-BA04-54D09B80F1E8}" destId="{B860D06B-CD02-4F00-B807-CF343871177A}" srcOrd="13" destOrd="0" presId="urn:microsoft.com/office/officeart/2005/8/layout/radial1"/>
    <dgm:cxn modelId="{178A1F81-E7C3-478C-9C08-B3CF120CACC3}" type="presParOf" srcId="{B860D06B-CD02-4F00-B807-CF343871177A}" destId="{FAAEA9E6-6B55-4959-9BAB-A1AA934D6772}" srcOrd="0" destOrd="0" presId="urn:microsoft.com/office/officeart/2005/8/layout/radial1"/>
    <dgm:cxn modelId="{FA992181-DCDC-4163-9013-6EAE82B42293}" type="presParOf" srcId="{72486D66-3FE8-4C6F-BA04-54D09B80F1E8}" destId="{D7455DA0-D139-40A3-AC47-B7332051AE00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A7740-804F-48FA-9938-70D427FF48FE}">
      <dsp:nvSpPr>
        <dsp:cNvPr id="0" name=""/>
        <dsp:cNvSpPr/>
      </dsp:nvSpPr>
      <dsp:spPr>
        <a:xfrm>
          <a:off x="4507523" y="2017153"/>
          <a:ext cx="1330735" cy="1330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Why?</a:t>
          </a:r>
          <a:endParaRPr lang="en-US" sz="3000" kern="1200" dirty="0"/>
        </a:p>
      </dsp:txBody>
      <dsp:txXfrm>
        <a:off x="4702405" y="2212035"/>
        <a:ext cx="940971" cy="940971"/>
      </dsp:txXfrm>
    </dsp:sp>
    <dsp:sp modelId="{BD731D02-245A-4FE6-8725-A6CEC0819514}">
      <dsp:nvSpPr>
        <dsp:cNvPr id="0" name=""/>
        <dsp:cNvSpPr/>
      </dsp:nvSpPr>
      <dsp:spPr>
        <a:xfrm rot="16200000">
          <a:off x="4839932" y="1672618"/>
          <a:ext cx="665917" cy="23152"/>
        </a:xfrm>
        <a:custGeom>
          <a:avLst/>
          <a:gdLst/>
          <a:ahLst/>
          <a:cxnLst/>
          <a:rect l="0" t="0" r="0" b="0"/>
          <a:pathLst>
            <a:path>
              <a:moveTo>
                <a:pt x="0" y="11576"/>
              </a:moveTo>
              <a:lnTo>
                <a:pt x="665917" y="11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6243" y="1667546"/>
        <a:ext cx="33295" cy="33295"/>
      </dsp:txXfrm>
    </dsp:sp>
    <dsp:sp modelId="{09507FD7-D0CE-44EA-98F2-C26D76011BEE}">
      <dsp:nvSpPr>
        <dsp:cNvPr id="0" name=""/>
        <dsp:cNvSpPr/>
      </dsp:nvSpPr>
      <dsp:spPr>
        <a:xfrm>
          <a:off x="4507523" y="20500"/>
          <a:ext cx="1330735" cy="1330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Age</a:t>
          </a:r>
          <a:endParaRPr lang="en-US" sz="1300" kern="1200" dirty="0"/>
        </a:p>
      </dsp:txBody>
      <dsp:txXfrm>
        <a:off x="4702405" y="215382"/>
        <a:ext cx="940971" cy="940971"/>
      </dsp:txXfrm>
    </dsp:sp>
    <dsp:sp modelId="{12104472-AF36-4856-BC94-AABC502CFE59}">
      <dsp:nvSpPr>
        <dsp:cNvPr id="0" name=""/>
        <dsp:cNvSpPr/>
      </dsp:nvSpPr>
      <dsp:spPr>
        <a:xfrm rot="19285714">
          <a:off x="5620455" y="2048498"/>
          <a:ext cx="665917" cy="23152"/>
        </a:xfrm>
        <a:custGeom>
          <a:avLst/>
          <a:gdLst/>
          <a:ahLst/>
          <a:cxnLst/>
          <a:rect l="0" t="0" r="0" b="0"/>
          <a:pathLst>
            <a:path>
              <a:moveTo>
                <a:pt x="0" y="11576"/>
              </a:moveTo>
              <a:lnTo>
                <a:pt x="665917" y="11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36766" y="2043427"/>
        <a:ext cx="33295" cy="33295"/>
      </dsp:txXfrm>
    </dsp:sp>
    <dsp:sp modelId="{25A63CC1-09E2-4430-9B28-776C221923F2}">
      <dsp:nvSpPr>
        <dsp:cNvPr id="0" name=""/>
        <dsp:cNvSpPr/>
      </dsp:nvSpPr>
      <dsp:spPr>
        <a:xfrm>
          <a:off x="6068570" y="772260"/>
          <a:ext cx="1330735" cy="1330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Disability</a:t>
          </a:r>
          <a:endParaRPr lang="en-US" sz="1300" kern="1200" dirty="0"/>
        </a:p>
      </dsp:txBody>
      <dsp:txXfrm>
        <a:off x="6263452" y="967142"/>
        <a:ext cx="940971" cy="940971"/>
      </dsp:txXfrm>
    </dsp:sp>
    <dsp:sp modelId="{E879F7E3-7B1F-490E-9C1B-49BB7D9C2765}">
      <dsp:nvSpPr>
        <dsp:cNvPr id="0" name=""/>
        <dsp:cNvSpPr/>
      </dsp:nvSpPr>
      <dsp:spPr>
        <a:xfrm rot="771429">
          <a:off x="5813229" y="2893093"/>
          <a:ext cx="665917" cy="23152"/>
        </a:xfrm>
        <a:custGeom>
          <a:avLst/>
          <a:gdLst/>
          <a:ahLst/>
          <a:cxnLst/>
          <a:rect l="0" t="0" r="0" b="0"/>
          <a:pathLst>
            <a:path>
              <a:moveTo>
                <a:pt x="0" y="11576"/>
              </a:moveTo>
              <a:lnTo>
                <a:pt x="665917" y="11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29539" y="2888022"/>
        <a:ext cx="33295" cy="33295"/>
      </dsp:txXfrm>
    </dsp:sp>
    <dsp:sp modelId="{5057072F-F183-4199-A2B0-3C3F3931C771}">
      <dsp:nvSpPr>
        <dsp:cNvPr id="0" name=""/>
        <dsp:cNvSpPr/>
      </dsp:nvSpPr>
      <dsp:spPr>
        <a:xfrm>
          <a:off x="6454116" y="2461450"/>
          <a:ext cx="1330735" cy="1330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Incapacity</a:t>
          </a:r>
          <a:endParaRPr lang="en-US" sz="1300" kern="1200" dirty="0"/>
        </a:p>
      </dsp:txBody>
      <dsp:txXfrm>
        <a:off x="6648998" y="2656332"/>
        <a:ext cx="940971" cy="940971"/>
      </dsp:txXfrm>
    </dsp:sp>
    <dsp:sp modelId="{1211E398-27A8-4ED5-A9AD-55A56331CC34}">
      <dsp:nvSpPr>
        <dsp:cNvPr id="0" name=""/>
        <dsp:cNvSpPr/>
      </dsp:nvSpPr>
      <dsp:spPr>
        <a:xfrm rot="3857143">
          <a:off x="5273090" y="3570406"/>
          <a:ext cx="665917" cy="23152"/>
        </a:xfrm>
        <a:custGeom>
          <a:avLst/>
          <a:gdLst/>
          <a:ahLst/>
          <a:cxnLst/>
          <a:rect l="0" t="0" r="0" b="0"/>
          <a:pathLst>
            <a:path>
              <a:moveTo>
                <a:pt x="0" y="11576"/>
              </a:moveTo>
              <a:lnTo>
                <a:pt x="665917" y="11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9401" y="3565334"/>
        <a:ext cx="33295" cy="33295"/>
      </dsp:txXfrm>
    </dsp:sp>
    <dsp:sp modelId="{D101D75E-AFE9-4112-BD31-5D8892A62878}">
      <dsp:nvSpPr>
        <dsp:cNvPr id="0" name=""/>
        <dsp:cNvSpPr/>
      </dsp:nvSpPr>
      <dsp:spPr>
        <a:xfrm>
          <a:off x="5373839" y="3816076"/>
          <a:ext cx="1330735" cy="1330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Reliance on others</a:t>
          </a:r>
          <a:endParaRPr lang="en-US" sz="1300" kern="1200" dirty="0"/>
        </a:p>
      </dsp:txBody>
      <dsp:txXfrm>
        <a:off x="5568721" y="4010958"/>
        <a:ext cx="940971" cy="940971"/>
      </dsp:txXfrm>
    </dsp:sp>
    <dsp:sp modelId="{60FE9887-C609-47F7-BB28-C7C1438FF512}">
      <dsp:nvSpPr>
        <dsp:cNvPr id="0" name=""/>
        <dsp:cNvSpPr/>
      </dsp:nvSpPr>
      <dsp:spPr>
        <a:xfrm rot="6942857">
          <a:off x="4406774" y="3570406"/>
          <a:ext cx="665917" cy="23152"/>
        </a:xfrm>
        <a:custGeom>
          <a:avLst/>
          <a:gdLst/>
          <a:ahLst/>
          <a:cxnLst/>
          <a:rect l="0" t="0" r="0" b="0"/>
          <a:pathLst>
            <a:path>
              <a:moveTo>
                <a:pt x="0" y="11576"/>
              </a:moveTo>
              <a:lnTo>
                <a:pt x="665917" y="11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723085" y="3565334"/>
        <a:ext cx="33295" cy="33295"/>
      </dsp:txXfrm>
    </dsp:sp>
    <dsp:sp modelId="{B3B2C5E7-520E-46FB-A144-364CF6C4A789}">
      <dsp:nvSpPr>
        <dsp:cNvPr id="0" name=""/>
        <dsp:cNvSpPr/>
      </dsp:nvSpPr>
      <dsp:spPr>
        <a:xfrm>
          <a:off x="3641208" y="3816076"/>
          <a:ext cx="1330735" cy="1330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Drug / medication</a:t>
          </a:r>
          <a:endParaRPr lang="en-US" sz="1300" kern="1200" dirty="0"/>
        </a:p>
      </dsp:txBody>
      <dsp:txXfrm>
        <a:off x="3836090" y="4010958"/>
        <a:ext cx="940971" cy="940971"/>
      </dsp:txXfrm>
    </dsp:sp>
    <dsp:sp modelId="{AA63EBF3-749F-42DA-8198-2A7F66BFA423}">
      <dsp:nvSpPr>
        <dsp:cNvPr id="0" name=""/>
        <dsp:cNvSpPr/>
      </dsp:nvSpPr>
      <dsp:spPr>
        <a:xfrm rot="10028571">
          <a:off x="3866636" y="2893093"/>
          <a:ext cx="665917" cy="23152"/>
        </a:xfrm>
        <a:custGeom>
          <a:avLst/>
          <a:gdLst/>
          <a:ahLst/>
          <a:cxnLst/>
          <a:rect l="0" t="0" r="0" b="0"/>
          <a:pathLst>
            <a:path>
              <a:moveTo>
                <a:pt x="0" y="11576"/>
              </a:moveTo>
              <a:lnTo>
                <a:pt x="665917" y="11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82947" y="2888022"/>
        <a:ext cx="33295" cy="33295"/>
      </dsp:txXfrm>
    </dsp:sp>
    <dsp:sp modelId="{E0C8130A-FAC6-49D1-B9DB-C0F1E5E09CE9}">
      <dsp:nvSpPr>
        <dsp:cNvPr id="0" name=""/>
        <dsp:cNvSpPr/>
      </dsp:nvSpPr>
      <dsp:spPr>
        <a:xfrm>
          <a:off x="2560930" y="2461450"/>
          <a:ext cx="1330735" cy="1330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Suggestable</a:t>
          </a:r>
          <a:endParaRPr lang="en-US" sz="1300" kern="1200" dirty="0"/>
        </a:p>
      </dsp:txBody>
      <dsp:txXfrm>
        <a:off x="2755812" y="2656332"/>
        <a:ext cx="940971" cy="940971"/>
      </dsp:txXfrm>
    </dsp:sp>
    <dsp:sp modelId="{B860D06B-CD02-4F00-B807-CF343871177A}">
      <dsp:nvSpPr>
        <dsp:cNvPr id="0" name=""/>
        <dsp:cNvSpPr/>
      </dsp:nvSpPr>
      <dsp:spPr>
        <a:xfrm rot="13114286">
          <a:off x="4059409" y="2048498"/>
          <a:ext cx="665917" cy="23152"/>
        </a:xfrm>
        <a:custGeom>
          <a:avLst/>
          <a:gdLst/>
          <a:ahLst/>
          <a:cxnLst/>
          <a:rect l="0" t="0" r="0" b="0"/>
          <a:pathLst>
            <a:path>
              <a:moveTo>
                <a:pt x="0" y="11576"/>
              </a:moveTo>
              <a:lnTo>
                <a:pt x="665917" y="11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75720" y="2043427"/>
        <a:ext cx="33295" cy="33295"/>
      </dsp:txXfrm>
    </dsp:sp>
    <dsp:sp modelId="{D7455DA0-D139-40A3-AC47-B7332051AE00}">
      <dsp:nvSpPr>
        <dsp:cNvPr id="0" name=""/>
        <dsp:cNvSpPr/>
      </dsp:nvSpPr>
      <dsp:spPr>
        <a:xfrm>
          <a:off x="2946477" y="772260"/>
          <a:ext cx="1330735" cy="1330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‘Delicate’ or embarrassing situations</a:t>
          </a:r>
          <a:endParaRPr lang="en-US" sz="1300" kern="1200" dirty="0"/>
        </a:p>
      </dsp:txBody>
      <dsp:txXfrm>
        <a:off x="3141359" y="967142"/>
        <a:ext cx="940971" cy="940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A965-50A1-45E7-8A06-4F9175209C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A85-2E12-4D21-952F-0669D98B6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21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A965-50A1-45E7-8A06-4F9175209C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A85-2E12-4D21-952F-0669D98B6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62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A965-50A1-45E7-8A06-4F9175209C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A85-2E12-4D21-952F-0669D98B6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3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A965-50A1-45E7-8A06-4F9175209C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A85-2E12-4D21-952F-0669D98B6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54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A965-50A1-45E7-8A06-4F9175209C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A85-2E12-4D21-952F-0669D98B6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8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A965-50A1-45E7-8A06-4F9175209C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A85-2E12-4D21-952F-0669D98B6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72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A965-50A1-45E7-8A06-4F9175209C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A85-2E12-4D21-952F-0669D98B6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7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A965-50A1-45E7-8A06-4F9175209C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A85-2E12-4D21-952F-0669D98B6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4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A965-50A1-45E7-8A06-4F9175209C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A85-2E12-4D21-952F-0669D98B6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A965-50A1-45E7-8A06-4F9175209C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A85-2E12-4D21-952F-0669D98B6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79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A965-50A1-45E7-8A06-4F9175209C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A85-2E12-4D21-952F-0669D98B6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7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FA965-50A1-45E7-8A06-4F9175209C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BA85-2E12-4D21-952F-0669D98B6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6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 to Health and Social Care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3600" b="1" u="sng" dirty="0" smtClean="0"/>
              <a:t>Keeping People Safe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11741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– Mrs Richardson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1335377"/>
            <a:ext cx="9588137" cy="55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3 – Keeping People Safe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would like you to imagine that you are the manager of a care home.</a:t>
            </a:r>
          </a:p>
          <a:p>
            <a:r>
              <a:rPr lang="en-GB" dirty="0" smtClean="0"/>
              <a:t>I would like you to devise </a:t>
            </a:r>
            <a:r>
              <a:rPr lang="en-GB" b="1" u="sng" dirty="0" smtClean="0"/>
              <a:t>some rules </a:t>
            </a:r>
            <a:r>
              <a:rPr lang="en-GB" dirty="0" smtClean="0"/>
              <a:t>for your care home that aim to </a:t>
            </a:r>
            <a:r>
              <a:rPr lang="en-GB" b="1" u="sng" dirty="0" smtClean="0"/>
              <a:t>protect people in your care</a:t>
            </a:r>
          </a:p>
          <a:p>
            <a:r>
              <a:rPr lang="en-GB" dirty="0" smtClean="0"/>
              <a:t>Your rules can target </a:t>
            </a:r>
            <a:r>
              <a:rPr lang="en-GB" b="1" u="sng" dirty="0" smtClean="0"/>
              <a:t>specific types of abuse</a:t>
            </a:r>
            <a:r>
              <a:rPr lang="en-GB" dirty="0" smtClean="0"/>
              <a:t>, how we </a:t>
            </a:r>
            <a:r>
              <a:rPr lang="en-GB" b="1" u="sng" dirty="0" smtClean="0"/>
              <a:t>watch out for signs of abuse</a:t>
            </a:r>
            <a:r>
              <a:rPr lang="en-GB" dirty="0" smtClean="0"/>
              <a:t> OR both!</a:t>
            </a:r>
          </a:p>
          <a:p>
            <a:endParaRPr lang="en-GB" dirty="0" smtClean="0"/>
          </a:p>
          <a:p>
            <a:r>
              <a:rPr lang="en-GB" b="1" u="sng" dirty="0" smtClean="0"/>
              <a:t>HOWEVER</a:t>
            </a:r>
            <a:r>
              <a:rPr lang="en-GB" dirty="0" smtClean="0"/>
              <a:t> – Staff must </a:t>
            </a:r>
            <a:r>
              <a:rPr lang="en-GB" b="1" u="sng" dirty="0" smtClean="0"/>
              <a:t>still be able to do their jobs </a:t>
            </a:r>
            <a:r>
              <a:rPr lang="en-GB" dirty="0" smtClean="0"/>
              <a:t>and people being cared for </a:t>
            </a:r>
            <a:r>
              <a:rPr lang="en-GB" b="1" u="sng" dirty="0" smtClean="0"/>
              <a:t>MUST have their basic needs met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5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for taking part!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54183" y="3967798"/>
            <a:ext cx="9144000" cy="1655762"/>
          </a:xfrm>
        </p:spPr>
        <p:txBody>
          <a:bodyPr/>
          <a:lstStyle/>
          <a:p>
            <a:r>
              <a:rPr lang="en-GB" dirty="0" smtClean="0"/>
              <a:t>Any questions?</a:t>
            </a:r>
          </a:p>
          <a:p>
            <a:endParaRPr lang="en-GB" dirty="0"/>
          </a:p>
          <a:p>
            <a:r>
              <a:rPr lang="en-GB" dirty="0" smtClean="0"/>
              <a:t>I look forward to seeing you in September!!!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3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Welcome to HSC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Y12 HSC will run primarily as a single qualification (one A level equivalence)</a:t>
            </a:r>
          </a:p>
          <a:p>
            <a:r>
              <a:rPr lang="en-GB" dirty="0" smtClean="0"/>
              <a:t>Impact on numbers enrolling has been massive so we are expecting larger class sizes (but this is a good thing!!!)</a:t>
            </a:r>
          </a:p>
          <a:p>
            <a:pPr lvl="1"/>
            <a:r>
              <a:rPr lang="en-GB" dirty="0" smtClean="0"/>
              <a:t>Expanding enrichment and support programmes</a:t>
            </a:r>
          </a:p>
          <a:p>
            <a:pPr lvl="1"/>
            <a:r>
              <a:rPr lang="en-GB" dirty="0" smtClean="0"/>
              <a:t>Increase in usable space</a:t>
            </a:r>
          </a:p>
          <a:p>
            <a:pPr lvl="1"/>
            <a:r>
              <a:rPr lang="en-GB" dirty="0" smtClean="0"/>
              <a:t>Looking to increase access to subject specialist and workspaces in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9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Welcome to HSC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Unit 1 – Human Lifespan Development</a:t>
            </a:r>
          </a:p>
          <a:p>
            <a:r>
              <a:rPr lang="en-GB" dirty="0" smtClean="0"/>
              <a:t>Unit 2 – Working in HSC</a:t>
            </a:r>
          </a:p>
          <a:p>
            <a:r>
              <a:rPr lang="en-GB" dirty="0" smtClean="0"/>
              <a:t>Unit 5 – Meeting Individual Care and Support Needs</a:t>
            </a:r>
          </a:p>
          <a:p>
            <a:endParaRPr lang="en-GB" dirty="0"/>
          </a:p>
          <a:p>
            <a:r>
              <a:rPr lang="en-GB" dirty="0" smtClean="0"/>
              <a:t>PLUS one optional unit: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54" y="4461298"/>
            <a:ext cx="7879034" cy="19656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7354" y="5617029"/>
            <a:ext cx="7879034" cy="41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Keeping people safe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People who use HSC services tend to be </a:t>
            </a:r>
            <a:r>
              <a:rPr lang="en-GB" b="1" i="1" dirty="0" smtClean="0"/>
              <a:t>vulnerable</a:t>
            </a:r>
          </a:p>
          <a:p>
            <a:r>
              <a:rPr lang="en-GB" b="1" i="1" dirty="0" smtClean="0"/>
              <a:t>Vulnerable: due to certain characteristics they may be more likely to be taken advantage of…</a:t>
            </a:r>
          </a:p>
          <a:p>
            <a:pPr marL="0" indent="0">
              <a:buNone/>
            </a:pPr>
            <a:endParaRPr lang="en-GB" b="1" i="1" dirty="0"/>
          </a:p>
        </p:txBody>
      </p:sp>
      <p:sp>
        <p:nvSpPr>
          <p:cNvPr id="5" name="Oval 4"/>
          <p:cNvSpPr/>
          <p:nvPr/>
        </p:nvSpPr>
        <p:spPr>
          <a:xfrm>
            <a:off x="2599509" y="3618411"/>
            <a:ext cx="6048102" cy="2677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i="1" dirty="0" smtClean="0"/>
              <a:t>What characteristics may make someone vulnerable?</a:t>
            </a:r>
            <a:endParaRPr lang="en-GB" sz="3600" b="1" i="1" dirty="0"/>
          </a:p>
        </p:txBody>
      </p:sp>
    </p:spTree>
    <p:extLst>
      <p:ext uri="{BB962C8B-B14F-4D97-AF65-F5344CB8AC3E}">
        <p14:creationId xmlns:p14="http://schemas.microsoft.com/office/powerpoint/2010/main" val="40486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Why might people be vulnerable?</a:t>
            </a:r>
            <a:endParaRPr lang="en-GB" b="1" u="sn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97805907"/>
              </p:ext>
            </p:extLst>
          </p:nvPr>
        </p:nvGraphicFramePr>
        <p:xfrm>
          <a:off x="587828" y="1560059"/>
          <a:ext cx="10345783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6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What might they be at risk of?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What might they be at risk of?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Neglect – Failure to provide proper care / ‘act of omission’</a:t>
            </a:r>
          </a:p>
          <a:p>
            <a:r>
              <a:rPr lang="en-GB" dirty="0" smtClean="0"/>
              <a:t>Physical abuse – Acts of aggression such as hitting, punching and pushing or using drugs and medication in a way that was not prescribed</a:t>
            </a:r>
          </a:p>
          <a:p>
            <a:r>
              <a:rPr lang="en-GB" dirty="0" smtClean="0"/>
              <a:t>Psychological abuse – behaving in a way that causes psychological trauma, helplessness, fear or distress</a:t>
            </a:r>
          </a:p>
          <a:p>
            <a:r>
              <a:rPr lang="en-GB" dirty="0" smtClean="0"/>
              <a:t>Sexual abuse- forcing a person into sexual behaviour against their will</a:t>
            </a:r>
          </a:p>
          <a:p>
            <a:r>
              <a:rPr lang="en-GB" dirty="0" smtClean="0"/>
              <a:t>Financial abuse – Stealing money or goods</a:t>
            </a:r>
          </a:p>
          <a:p>
            <a:r>
              <a:rPr lang="en-GB" dirty="0" smtClean="0"/>
              <a:t>Abuse by discrimination – Treating some people differently because of a protected characteristic</a:t>
            </a:r>
          </a:p>
          <a:p>
            <a:r>
              <a:rPr lang="en-GB" dirty="0" smtClean="0"/>
              <a:t>Domestic abuse – controlling, coercive behaviour leading to disempowerment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7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Task 1 – How would you know?</a:t>
            </a:r>
            <a:endParaRPr lang="en-GB" b="1" u="sng" dirty="0"/>
          </a:p>
        </p:txBody>
      </p:sp>
      <p:pic>
        <p:nvPicPr>
          <p:cNvPr id="1026" name="Picture 2" descr="human body outline for kids | Body outline, Body template, Hum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70" y="2390503"/>
            <a:ext cx="1921803" cy="346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125098" y="600891"/>
            <a:ext cx="3344092" cy="33963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Imagine you work in a HSC setting…</a:t>
            </a:r>
          </a:p>
          <a:p>
            <a:pPr algn="ctr"/>
            <a:r>
              <a:rPr lang="en-GB" dirty="0" smtClean="0"/>
              <a:t>Create a body template in your notes and suggest what SIGNS there may be that abuse is happening. NOTE – they won’t all be PHYSICAL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8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Task 1 – How would you know?</a:t>
            </a:r>
            <a:endParaRPr lang="en-GB" b="1" u="sng" dirty="0"/>
          </a:p>
        </p:txBody>
      </p:sp>
      <p:pic>
        <p:nvPicPr>
          <p:cNvPr id="1026" name="Picture 2" descr="human body outline for kids | Body outline, Body template, Hum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70" y="2390503"/>
            <a:ext cx="1921803" cy="346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125098" y="600891"/>
            <a:ext cx="3344092" cy="33963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Imagine you work in a HSC setting…</a:t>
            </a:r>
          </a:p>
          <a:p>
            <a:pPr algn="ctr"/>
            <a:r>
              <a:rPr lang="en-GB" dirty="0" smtClean="0"/>
              <a:t>Create a body template in your notes and suggest what SIGNS there may be that abuse is happening. NOTE – they won’t all be PHYSICAL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522514" y="2207623"/>
            <a:ext cx="3814355" cy="1018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PHYSICAL</a:t>
            </a:r>
            <a:endParaRPr lang="en-GB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522514" y="3378926"/>
            <a:ext cx="3814355" cy="10189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E</a:t>
            </a:r>
            <a:r>
              <a:rPr lang="en-GB" sz="5400" dirty="0" smtClean="0"/>
              <a:t>MOTIONAL</a:t>
            </a:r>
            <a:endParaRPr lang="en-GB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522514" y="4550229"/>
            <a:ext cx="3814355" cy="18766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BEHAVIOURAL CHANGES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696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466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Introduction to Health and Social Care</vt:lpstr>
      <vt:lpstr>Welcome to HSC</vt:lpstr>
      <vt:lpstr>Welcome to HSC</vt:lpstr>
      <vt:lpstr>Keeping people safe</vt:lpstr>
      <vt:lpstr>Why might people be vulnerable?</vt:lpstr>
      <vt:lpstr>What might they be at risk of?</vt:lpstr>
      <vt:lpstr>What might they be at risk of?</vt:lpstr>
      <vt:lpstr>Task 1 – How would you know?</vt:lpstr>
      <vt:lpstr>Task 1 – How would you know?</vt:lpstr>
      <vt:lpstr>Task 2 – Mrs Richardson </vt:lpstr>
      <vt:lpstr>Task 3 – Keeping People Safe</vt:lpstr>
      <vt:lpstr>Thank you for taking part!</vt:lpstr>
    </vt:vector>
  </TitlesOfParts>
  <Company>JRN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Health and Social Care</dc:title>
  <dc:creator>Mr M Lipton (rMLI)</dc:creator>
  <cp:lastModifiedBy>Mr M Lipton (rMLI)</cp:lastModifiedBy>
  <cp:revision>9</cp:revision>
  <dcterms:created xsi:type="dcterms:W3CDTF">2020-07-08T09:04:03Z</dcterms:created>
  <dcterms:modified xsi:type="dcterms:W3CDTF">2020-07-08T11:30:41Z</dcterms:modified>
</cp:coreProperties>
</file>