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419" r:id="rId6"/>
    <p:sldId id="257" r:id="rId7"/>
    <p:sldId id="4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34D2-B24B-499A-B863-3D6CA70D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3755E-D11A-4ACC-92D2-A68445A7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5CA8E-4216-4FF7-A3C6-C71AD79F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869-D32D-4794-A67C-DC55D490F761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8D52-D446-4949-A558-46B568DB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98CF-E588-4118-849A-068CA0F7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8949-0277-4CB2-BBFF-D35B270D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125B-FB1C-4404-AEC9-0826B31B9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Swiss roll challenge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3BAC5-FCAE-4121-A067-20E003C51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0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809B4-60A2-472A-A73F-C764C919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18" y="868004"/>
            <a:ext cx="2893763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74719-9324-41E2-B7F1-219CA5241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56" y="2611415"/>
            <a:ext cx="2905125" cy="1635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DFF8C-62D9-459E-8F7A-4DCC9F515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35" y="4416857"/>
            <a:ext cx="2905125" cy="1938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58AC9-95F3-4312-BD52-E96217227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030" y="868004"/>
            <a:ext cx="3134745" cy="4054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AE37C-4C34-41F6-A58C-64405FF29A1E}"/>
              </a:ext>
            </a:extLst>
          </p:cNvPr>
          <p:cNvSpPr txBox="1"/>
          <p:nvPr/>
        </p:nvSpPr>
        <p:spPr>
          <a:xfrm>
            <a:off x="3905066" y="1092011"/>
            <a:ext cx="2759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Draw a pattern onto greaseproof paper</a:t>
            </a:r>
          </a:p>
          <a:p>
            <a:endParaRPr lang="en-GB" sz="2400" dirty="0"/>
          </a:p>
          <a:p>
            <a:r>
              <a:rPr lang="en-GB" sz="2400" dirty="0"/>
              <a:t>OR – Get a pattern off the internet print out and trace onto greaseproof</a:t>
            </a:r>
          </a:p>
          <a:p>
            <a:endParaRPr lang="en-GB" sz="2400" dirty="0"/>
          </a:p>
          <a:p>
            <a:r>
              <a:rPr lang="en-GB" sz="2400" dirty="0"/>
              <a:t>Roll the paper up to check how it will look</a:t>
            </a:r>
          </a:p>
          <a:p>
            <a:endParaRPr lang="en-GB" sz="2400" dirty="0"/>
          </a:p>
          <a:p>
            <a:r>
              <a:rPr lang="en-GB" sz="2400" dirty="0"/>
              <a:t>Repeat patterns will work the best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CE9C9-951C-42E9-B9F4-B989C7D37EE9}"/>
              </a:ext>
            </a:extLst>
          </p:cNvPr>
          <p:cNvSpPr txBox="1"/>
          <p:nvPr/>
        </p:nvSpPr>
        <p:spPr>
          <a:xfrm>
            <a:off x="611167" y="228600"/>
            <a:ext cx="54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Deco Swiss Roll – Planning the pattern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A14C6-8A2D-465E-A9F4-B6168728FC72}"/>
              </a:ext>
            </a:extLst>
          </p:cNvPr>
          <p:cNvSpPr txBox="1"/>
          <p:nvPr/>
        </p:nvSpPr>
        <p:spPr>
          <a:xfrm>
            <a:off x="9952280" y="1081007"/>
            <a:ext cx="2087320" cy="5293757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Colours we have are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Brown – Cocoa powder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Purple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51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6EFF8D-8A65-45E0-9085-8792D59ACD08}"/>
              </a:ext>
            </a:extLst>
          </p:cNvPr>
          <p:cNvSpPr txBox="1">
            <a:spLocks/>
          </p:cNvSpPr>
          <p:nvPr/>
        </p:nvSpPr>
        <p:spPr>
          <a:xfrm>
            <a:off x="242948" y="180974"/>
            <a:ext cx="6148328" cy="649605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no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Ingredients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GB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75g Caster Sugar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GB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Large Eggs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GB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75g Self Raising Flour (55g SR Flour &amp; 20g Cocoa)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Method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Put oven on to gas mark 6, 200˚C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Grease and line your baking tin.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ipe a pattern on the baking paper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Place the baking tray with your piped design into the fridge for 10 </a:t>
            </a:r>
            <a:r>
              <a:rPr lang="en-GB" sz="14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mins</a:t>
            </a: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or </a:t>
            </a:r>
            <a:r>
              <a:rPr lang="en-GB" sz="14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blast chiller.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aster sugar into large mixing bowl.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Adds eggs and whisk until a foam is created. It </a:t>
            </a:r>
            <a:r>
              <a:rPr lang="en-GB" sz="14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MUST</a:t>
            </a: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be very thick.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Very gently stir in the weighed and sieved flour – Use a metal spoon for this.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Gently pour the mixture into the lined tin with your piped design on and level carefully with a palette knife.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Bake in oven for between 7-10 mins. It should be golden brown and firm to the touch.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Whilst cake is cooking sprinkle extra sugar onto a clean piece of greaseproof paper.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Soften jam in a small bowl.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 cake upside down onto sugared paper and peel off paper. TURN CAKE OVER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Trim cake, spread with jam and roll up.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 the cake cool &amp; wash up.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B22CD-6116-437A-9BF4-46429A3D8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176" y="159979"/>
            <a:ext cx="3082149" cy="2116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05458-E0DB-4C76-8C89-91B907BF7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06" y="2318468"/>
            <a:ext cx="2618661" cy="2401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8FA7E6-72B8-4B19-BD3F-6D7D0486C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06" y="180974"/>
            <a:ext cx="1580840" cy="2116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B7669-A0FE-4705-8EBA-892FDD03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306" y="4741109"/>
            <a:ext cx="2582668" cy="1956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D6976-BA46-4D51-B573-1F044E719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967" y="2304129"/>
            <a:ext cx="2257991" cy="1504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769E32-B634-437D-A0A8-CBF55C6600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1967" y="3836732"/>
            <a:ext cx="2257991" cy="1270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17832D-3341-490B-B68D-8A49C6FF2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4243" y="5106852"/>
            <a:ext cx="2072313" cy="15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761" y="173505"/>
            <a:ext cx="549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Progress check – What level am I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1865" y="2925606"/>
            <a:ext cx="195616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Level 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Even roll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Even filling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Decorated design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Even mixture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9545" y="29007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Level 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Similar size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Even colour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Even mixture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9010" y="944909"/>
            <a:ext cx="13221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Level 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Even roll –some cracks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Working independently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4427" y="922338"/>
            <a:ext cx="1622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Level 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Swiss roll made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Working with some help  </a:t>
            </a:r>
          </a:p>
        </p:txBody>
      </p:sp>
      <p:sp>
        <p:nvSpPr>
          <p:cNvPr id="8" name="AutoShape 2" descr="Image result for scone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" name="AutoShape 4" descr="Image result for scone"/>
          <p:cNvSpPr>
            <a:spLocks noChangeAspect="1" noChangeArrowheads="1"/>
          </p:cNvSpPr>
          <p:nvPr/>
        </p:nvSpPr>
        <p:spPr bwMode="auto">
          <a:xfrm>
            <a:off x="1754981" y="863204"/>
            <a:ext cx="1532194" cy="15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" name="AutoShape 8" descr="Image result for scone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" name="AutoShape 12" descr="Image result for scone"/>
          <p:cNvSpPr>
            <a:spLocks noChangeAspect="1" noChangeArrowheads="1"/>
          </p:cNvSpPr>
          <p:nvPr/>
        </p:nvSpPr>
        <p:spPr bwMode="auto">
          <a:xfrm>
            <a:off x="1869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AutoShape 16" descr="Image result for scone"/>
          <p:cNvSpPr>
            <a:spLocks noChangeAspect="1" noChangeArrowheads="1"/>
          </p:cNvSpPr>
          <p:nvPr/>
        </p:nvSpPr>
        <p:spPr bwMode="auto">
          <a:xfrm>
            <a:off x="1983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1" name="TextBox 20"/>
          <p:cNvSpPr txBox="1"/>
          <p:nvPr/>
        </p:nvSpPr>
        <p:spPr>
          <a:xfrm>
            <a:off x="13506632" y="9978876"/>
            <a:ext cx="141177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Level 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All the same size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All the same colour –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golden brown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Even mixture </a:t>
            </a:r>
          </a:p>
        </p:txBody>
      </p:sp>
      <p:sp>
        <p:nvSpPr>
          <p:cNvPr id="3" name="AutoShape 2" descr="Image result for bad swiss rol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bad swiss roll"/>
          <p:cNvSpPr>
            <a:spLocks noChangeAspect="1" noChangeArrowheads="1"/>
          </p:cNvSpPr>
          <p:nvPr/>
        </p:nvSpPr>
        <p:spPr bwMode="auto">
          <a:xfrm>
            <a:off x="1831975" y="7937"/>
            <a:ext cx="1356030" cy="13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bad swiss rol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8" descr="Image result for bad swiss roll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46" y="3933057"/>
            <a:ext cx="1982255" cy="2185723"/>
          </a:xfrm>
          <a:prstGeom prst="rect">
            <a:avLst/>
          </a:prstGeom>
        </p:spPr>
      </p:pic>
      <p:sp>
        <p:nvSpPr>
          <p:cNvPr id="19" name="AutoShape 10" descr="Image result for bad swiss roll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90" y="4437112"/>
            <a:ext cx="1797139" cy="1938580"/>
          </a:xfrm>
          <a:prstGeom prst="rect">
            <a:avLst/>
          </a:prstGeom>
        </p:spPr>
      </p:pic>
      <p:pic>
        <p:nvPicPr>
          <p:cNvPr id="1036" name="Picture 12" descr="Image result for decorated swiss ro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75" y="42116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54779" y="3451895"/>
            <a:ext cx="25922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Level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/>
              <a:t>Decorated pattern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/>
              <a:t> tight roll   </a:t>
            </a:r>
          </a:p>
        </p:txBody>
      </p:sp>
      <p:sp>
        <p:nvSpPr>
          <p:cNvPr id="25" name="AutoShape 14" descr="Image result for failed swiss roll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193" y="941926"/>
            <a:ext cx="2619375" cy="1743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3478470" y="790101"/>
            <a:ext cx="2405785" cy="17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739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70733BE8179498FA8714FDB28CB3C" ma:contentTypeVersion="16" ma:contentTypeDescription="Create a new document." ma:contentTypeScope="" ma:versionID="addb20afd2d46c31e316100b21eb0fd0">
  <xsd:schema xmlns:xsd="http://www.w3.org/2001/XMLSchema" xmlns:xs="http://www.w3.org/2001/XMLSchema" xmlns:p="http://schemas.microsoft.com/office/2006/metadata/properties" xmlns:ns1="http://schemas.microsoft.com/sharepoint/v3" xmlns:ns3="6925e06d-5bf7-40ef-b613-2de4150db5c2" xmlns:ns4="aff4038a-66e5-4721-983a-e0308e6d2563" targetNamespace="http://schemas.microsoft.com/office/2006/metadata/properties" ma:root="true" ma:fieldsID="a739dd5f3b1d242901d1340361d0af63" ns1:_="" ns3:_="" ns4:_="">
    <xsd:import namespace="http://schemas.microsoft.com/sharepoint/v3"/>
    <xsd:import namespace="6925e06d-5bf7-40ef-b613-2de4150db5c2"/>
    <xsd:import namespace="aff4038a-66e5-4721-983a-e0308e6d25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e06d-5bf7-40ef-b613-2de4150db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038a-66e5-4721-983a-e0308e6d25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0142C9-1453-43A2-8737-975770FC5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925e06d-5bf7-40ef-b613-2de4150db5c2"/>
    <ds:schemaRef ds:uri="aff4038a-66e5-4721-983a-e0308e6d2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B671F1-2FF5-4E8C-94B3-FEF29B2F18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F9600E-9D77-4B22-A886-BD9E2F2C001D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6925e06d-5bf7-40ef-b613-2de4150db5c2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aff4038a-66e5-4721-983a-e0308e6d25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1556</TotalTime>
  <Words>325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MS PGothic</vt:lpstr>
      <vt:lpstr>Arial</vt:lpstr>
      <vt:lpstr>Calibri</vt:lpstr>
      <vt:lpstr>Times New Roman</vt:lpstr>
      <vt:lpstr>Tw Cen MT</vt:lpstr>
      <vt:lpstr>Droplet</vt:lpstr>
      <vt:lpstr>Swiss roll challenge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 roll challenge</dc:title>
  <dc:creator>Mrs L Bishop (rLBI)</dc:creator>
  <cp:lastModifiedBy>Mrs L Bishop (rLBI)</cp:lastModifiedBy>
  <cp:revision>3</cp:revision>
  <dcterms:created xsi:type="dcterms:W3CDTF">2022-06-22T10:01:15Z</dcterms:created>
  <dcterms:modified xsi:type="dcterms:W3CDTF">2022-06-23T11:57:29Z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0x010100AA370733BE8179498FA8714FDB28CB3C</vt:lpwstr>
  </property>
</Properties>
</file>