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256" r:id="rId5"/>
    <p:sldId id="257" r:id="rId6"/>
    <p:sldId id="260" r:id="rId7"/>
    <p:sldId id="259" r:id="rId8"/>
    <p:sldId id="261" r:id="rId9"/>
    <p:sldId id="258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98" d="100"/>
          <a:sy n="98" d="100"/>
        </p:scale>
        <p:origin x="110" y="91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viewProps" Target="view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microsoft.com/office/2016/11/relationships/changesInfo" Target="changesInfos/changesInfo1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RA Supply Teacher" userId="9e776189-40fb-454c-bf55-cdcf8c2a6de3" providerId="ADAL" clId="{77F1FD4D-4916-4E4E-AE67-3F5A2309D74F}"/>
    <pc:docChg chg="custSel modSld">
      <pc:chgData name="RA Supply Teacher" userId="9e776189-40fb-454c-bf55-cdcf8c2a6de3" providerId="ADAL" clId="{77F1FD4D-4916-4E4E-AE67-3F5A2309D74F}" dt="2022-07-11T13:49:57.601" v="29" actId="1076"/>
      <pc:docMkLst>
        <pc:docMk/>
      </pc:docMkLst>
      <pc:sldChg chg="modSp">
        <pc:chgData name="RA Supply Teacher" userId="9e776189-40fb-454c-bf55-cdcf8c2a6de3" providerId="ADAL" clId="{77F1FD4D-4916-4E4E-AE67-3F5A2309D74F}" dt="2022-07-11T13:49:57.601" v="29" actId="1076"/>
        <pc:sldMkLst>
          <pc:docMk/>
          <pc:sldMk cId="1907876002" sldId="258"/>
        </pc:sldMkLst>
        <pc:spChg chg="mod">
          <ac:chgData name="RA Supply Teacher" userId="9e776189-40fb-454c-bf55-cdcf8c2a6de3" providerId="ADAL" clId="{77F1FD4D-4916-4E4E-AE67-3F5A2309D74F}" dt="2022-07-11T13:49:54.083" v="28" actId="1076"/>
          <ac:spMkLst>
            <pc:docMk/>
            <pc:sldMk cId="1907876002" sldId="258"/>
            <ac:spMk id="10" creationId="{70B53B5B-B09C-47DC-AD14-F2BE5024A92F}"/>
          </ac:spMkLst>
        </pc:spChg>
        <pc:spChg chg="mod">
          <ac:chgData name="RA Supply Teacher" userId="9e776189-40fb-454c-bf55-cdcf8c2a6de3" providerId="ADAL" clId="{77F1FD4D-4916-4E4E-AE67-3F5A2309D74F}" dt="2022-07-11T13:49:57.601" v="29" actId="1076"/>
          <ac:spMkLst>
            <pc:docMk/>
            <pc:sldMk cId="1907876002" sldId="258"/>
            <ac:spMk id="11" creationId="{101CFBA0-06BA-4946-9EFA-BE3B789C9A08}"/>
          </ac:spMkLst>
        </pc:spChg>
        <pc:spChg chg="mod">
          <ac:chgData name="RA Supply Teacher" userId="9e776189-40fb-454c-bf55-cdcf8c2a6de3" providerId="ADAL" clId="{77F1FD4D-4916-4E4E-AE67-3F5A2309D74F}" dt="2022-07-11T13:49:48.272" v="27" actId="1076"/>
          <ac:spMkLst>
            <pc:docMk/>
            <pc:sldMk cId="1907876002" sldId="258"/>
            <ac:spMk id="12" creationId="{BCB70362-E794-4124-B4F3-86FFC5C42028}"/>
          </ac:spMkLst>
        </pc:spChg>
        <pc:picChg chg="mod">
          <ac:chgData name="RA Supply Teacher" userId="9e776189-40fb-454c-bf55-cdcf8c2a6de3" providerId="ADAL" clId="{77F1FD4D-4916-4E4E-AE67-3F5A2309D74F}" dt="2022-07-11T13:49:46.043" v="26" actId="14100"/>
          <ac:picMkLst>
            <pc:docMk/>
            <pc:sldMk cId="1907876002" sldId="258"/>
            <ac:picMk id="9" creationId="{685E939E-99E6-41F7-A9B3-7D2EF48366E8}"/>
          </ac:picMkLst>
        </pc:picChg>
      </pc:sldChg>
      <pc:sldChg chg="addSp delSp modSp">
        <pc:chgData name="RA Supply Teacher" userId="9e776189-40fb-454c-bf55-cdcf8c2a6de3" providerId="ADAL" clId="{77F1FD4D-4916-4E4E-AE67-3F5A2309D74F}" dt="2022-07-11T07:50:02.025" v="23" actId="20577"/>
        <pc:sldMkLst>
          <pc:docMk/>
          <pc:sldMk cId="2487562569" sldId="260"/>
        </pc:sldMkLst>
        <pc:spChg chg="mod">
          <ac:chgData name="RA Supply Teacher" userId="9e776189-40fb-454c-bf55-cdcf8c2a6de3" providerId="ADAL" clId="{77F1FD4D-4916-4E4E-AE67-3F5A2309D74F}" dt="2022-07-11T07:50:02.025" v="23" actId="20577"/>
          <ac:spMkLst>
            <pc:docMk/>
            <pc:sldMk cId="2487562569" sldId="260"/>
            <ac:spMk id="2" creationId="{E5AA08AF-ABBF-45BF-B027-0FC6C19803DD}"/>
          </ac:spMkLst>
        </pc:spChg>
        <pc:spChg chg="del">
          <ac:chgData name="RA Supply Teacher" userId="9e776189-40fb-454c-bf55-cdcf8c2a6de3" providerId="ADAL" clId="{77F1FD4D-4916-4E4E-AE67-3F5A2309D74F}" dt="2022-07-11T07:48:44.546" v="0"/>
          <ac:spMkLst>
            <pc:docMk/>
            <pc:sldMk cId="2487562569" sldId="260"/>
            <ac:spMk id="3" creationId="{799EAB05-9CDE-4469-991C-426C0C056E0D}"/>
          </ac:spMkLst>
        </pc:spChg>
        <pc:picChg chg="add mod">
          <ac:chgData name="RA Supply Teacher" userId="9e776189-40fb-454c-bf55-cdcf8c2a6de3" providerId="ADAL" clId="{77F1FD4D-4916-4E4E-AE67-3F5A2309D74F}" dt="2022-07-11T07:48:54.150" v="2" actId="14100"/>
          <ac:picMkLst>
            <pc:docMk/>
            <pc:sldMk cId="2487562569" sldId="260"/>
            <ac:picMk id="5" creationId="{84B3A1A6-A2BF-488D-9E50-0BC76179F0FA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0E7A84-C166-4F45-B39C-4A4B313B6FD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82F3B64-7E55-43FE-9AA6-75ACCFBC304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654FA28-C227-4A79-B263-B4E00EDD17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E73FCA-D0D8-4DC9-9A99-DBB456368492}" type="datetimeFigureOut">
              <a:rPr lang="en-GB" smtClean="0"/>
              <a:t>08/07/2022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CD19F7F-BD7C-4042-A751-8584DD0F2C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1FF9653-15F6-4CD6-B9EE-F4B71E2798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DD1D37-37B7-4CBD-9D3D-6D9F394649A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4919580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DF39C3-25B6-42C4-8A39-2AFC9B9AC8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07FE949-5E8F-4556-97C4-32C017E67C4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5107E6A-7421-4BC6-A479-E43E4D2673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E73FCA-D0D8-4DC9-9A99-DBB456368492}" type="datetimeFigureOut">
              <a:rPr lang="en-GB" smtClean="0"/>
              <a:t>08/07/2022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76A2C1E-A0E8-45DF-B811-307555601C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FCCE19F-A6ED-4D22-824E-DB41AA0D56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DD1D37-37B7-4CBD-9D3D-6D9F394649A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861956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0B0D8AF3-DBA5-48B0-B4F0-479A7014961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D0EC809-0F34-4C63-B8DF-A947ABC65B5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DF84EA3-04E3-4EE8-9CFC-C6191E8FBC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E73FCA-D0D8-4DC9-9A99-DBB456368492}" type="datetimeFigureOut">
              <a:rPr lang="en-GB" smtClean="0"/>
              <a:t>08/07/2022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FBD6443-AA70-4FF0-82F8-85F1329148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8D91774-17EF-4797-B434-993DD14FDD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DD1D37-37B7-4CBD-9D3D-6D9F394649A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562009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EDD86E-F34F-40A3-A822-54A4EF0184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938B77D-4880-4D72-B9D7-BCC6E29E4DB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E8B1006-7A02-4BC9-BD3B-604B8DD4ED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E73FCA-D0D8-4DC9-9A99-DBB456368492}" type="datetimeFigureOut">
              <a:rPr lang="en-GB" smtClean="0"/>
              <a:t>08/07/2022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04C65F7-A906-4AE6-8EEF-9B5D0345AE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34476D7-7E8B-4C80-A24F-44964FAD21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DD1D37-37B7-4CBD-9D3D-6D9F394649A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034948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E75E0E-F4FC-4C31-9214-56D253988D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534ACEF-99BC-4A42-97A9-58211EC480D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D23B133-07FD-4D84-8627-DD39D83E2A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E73FCA-D0D8-4DC9-9A99-DBB456368492}" type="datetimeFigureOut">
              <a:rPr lang="en-GB" smtClean="0"/>
              <a:t>08/07/2022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1B0D2BA-C54A-4AD2-BFB3-8F6331419B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0AD253C-393B-409C-B7F5-94B2FA70DD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DD1D37-37B7-4CBD-9D3D-6D9F394649A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235859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A5A0F8-337E-40BF-BFEC-504EAB714F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3BCD744-6DE5-46C7-925B-6C2425FE107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5144650-62F0-4B16-A784-2FE7F8F7C3B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D7F5326-8E75-4832-8CF8-17A1D411DF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E73FCA-D0D8-4DC9-9A99-DBB456368492}" type="datetimeFigureOut">
              <a:rPr lang="en-GB" smtClean="0"/>
              <a:t>08/07/2022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ECC62CB-C378-4534-ABCF-E6F47C693D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9F371EC-11B5-45A3-8A88-5E2D7B3DCB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DD1D37-37B7-4CBD-9D3D-6D9F394649A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194474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6A69C8-EA77-4AD1-8FE7-8928DF6040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CD344DC-2417-4D89-AC58-AA07434F5C5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F4165E6-C937-4029-BEE3-38542AF2DC0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DCA2C41-AF4C-44D8-B436-AC30AA838B8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EF68CAA-5ABE-4FD9-83C3-85512BD22D9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0FC410E-3772-431A-81B2-E57644E84E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E73FCA-D0D8-4DC9-9A99-DBB456368492}" type="datetimeFigureOut">
              <a:rPr lang="en-GB" smtClean="0"/>
              <a:t>08/07/2022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F0A8319-6AFD-412C-92A3-A347736C52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364A878-0CA5-4D66-A47E-F5F5643F2B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DD1D37-37B7-4CBD-9D3D-6D9F394649A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165993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34E8FD-DBB8-429A-83EA-E9CC66A5BD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7CECB49-D8D8-46A1-9180-BA8B615259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E73FCA-D0D8-4DC9-9A99-DBB456368492}" type="datetimeFigureOut">
              <a:rPr lang="en-GB" smtClean="0"/>
              <a:t>08/07/2022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244E935-1E07-43B6-A364-10015B344A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E85ADE7-2641-4605-9E56-0CA987FA3F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DD1D37-37B7-4CBD-9D3D-6D9F394649A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30029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E3A837B-7A7C-46EB-9F47-333698B141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E73FCA-D0D8-4DC9-9A99-DBB456368492}" type="datetimeFigureOut">
              <a:rPr lang="en-GB" smtClean="0"/>
              <a:t>08/07/2022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2EBA154-0627-4D52-AEAD-0D09E1326D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FEE3E8F-73CC-4238-8876-BF04C0DA45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DD1D37-37B7-4CBD-9D3D-6D9F394649A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838762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5872B9-E423-4B02-9490-ED2F4B84A3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65505DD-6D5F-4DF1-BAF2-AAAF548568E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EFFB35A-F02B-449A-BEC2-0C28CC2FF64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866FF32-C896-4F99-89D0-E83771D4E6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E73FCA-D0D8-4DC9-9A99-DBB456368492}" type="datetimeFigureOut">
              <a:rPr lang="en-GB" smtClean="0"/>
              <a:t>08/07/2022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4CCBE9B-6D8D-44D9-B3E6-74BDBD40BF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6EA40B9-C742-48D4-871C-4AF8807149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DD1D37-37B7-4CBD-9D3D-6D9F394649A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524387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853D36-FAD0-4DBB-ABB1-D3564D911F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99B8390-048B-4DAC-A4ED-D7BC8D453F7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E6A42DA-FF8C-44F5-8B56-D2B300C4CE2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224FDBF-3B8B-4514-BF90-E3F783E263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E73FCA-D0D8-4DC9-9A99-DBB456368492}" type="datetimeFigureOut">
              <a:rPr lang="en-GB" smtClean="0"/>
              <a:t>08/07/2022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57DEFF7-9ECA-49B5-861F-D468482F25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B2AFB36-A1F6-433C-9577-41AA8F0360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DD1D37-37B7-4CBD-9D3D-6D9F394649A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430605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ECC78E1-3DA8-4E61-B8E1-B95D263E9B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32C0517-C3A8-4226-978A-B29103B5777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0F6DBCF-BD46-410F-9C05-0ED5B8F9483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0E73FCA-D0D8-4DC9-9A99-DBB456368492}" type="datetimeFigureOut">
              <a:rPr lang="en-GB" smtClean="0"/>
              <a:t>08/07/2022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69D416C-F442-4BCF-8BED-80F39267E40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653DA2B-8912-4CBC-9CEF-93871301DB2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DD1D37-37B7-4CBD-9D3D-6D9F394649A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276372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ywpOd4B3eMM" TargetMode="Externa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2BB2EDE0-5520-49E5-86F0-6B75D9DD595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7954" y="1476836"/>
            <a:ext cx="6629026" cy="4570474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62815F52-043A-45A5-B25D-EECECC089B6C}"/>
              </a:ext>
            </a:extLst>
          </p:cNvPr>
          <p:cNvSpPr/>
          <p:nvPr/>
        </p:nvSpPr>
        <p:spPr>
          <a:xfrm>
            <a:off x="6096000" y="628233"/>
            <a:ext cx="4065600" cy="280076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88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AS Level</a:t>
            </a:r>
          </a:p>
          <a:p>
            <a:pPr algn="ctr"/>
            <a:r>
              <a:rPr lang="en-US" sz="88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2022-23</a:t>
            </a:r>
          </a:p>
        </p:txBody>
      </p:sp>
    </p:spTree>
    <p:extLst>
      <p:ext uri="{BB962C8B-B14F-4D97-AF65-F5344CB8AC3E}">
        <p14:creationId xmlns:p14="http://schemas.microsoft.com/office/powerpoint/2010/main" val="386541892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4D6BA3-1BB4-42A4-8031-4759BD2C38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.           </a:t>
            </a:r>
            <a:r>
              <a:rPr lang="en-GB" dirty="0" err="1"/>
              <a:t>Parle-moi</a:t>
            </a:r>
            <a:r>
              <a:rPr lang="en-GB" dirty="0"/>
              <a:t> un </a:t>
            </a:r>
            <a:r>
              <a:rPr lang="en-GB" dirty="0" err="1"/>
              <a:t>peu</a:t>
            </a:r>
            <a:r>
              <a:rPr lang="en-GB" dirty="0"/>
              <a:t> de </a:t>
            </a:r>
            <a:r>
              <a:rPr lang="en-GB" dirty="0" err="1"/>
              <a:t>toi</a:t>
            </a:r>
            <a:r>
              <a:rPr lang="en-GB" dirty="0"/>
              <a:t>…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9C74E4D-210C-4458-A2F8-26F0A2C7343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6712" y="2456595"/>
            <a:ext cx="11819466" cy="4036280"/>
          </a:xfrm>
        </p:spPr>
        <p:txBody>
          <a:bodyPr>
            <a:normAutofit fontScale="92500" lnSpcReduction="10000"/>
          </a:bodyPr>
          <a:lstStyle/>
          <a:p>
            <a:r>
              <a:rPr lang="en-GB" dirty="0"/>
              <a:t>Je </a:t>
            </a:r>
            <a:r>
              <a:rPr lang="en-GB" dirty="0" err="1"/>
              <a:t>m’appelle</a:t>
            </a:r>
            <a:r>
              <a:rPr lang="en-GB" dirty="0"/>
              <a:t> / </a:t>
            </a:r>
            <a:r>
              <a:rPr lang="en-GB" dirty="0" err="1"/>
              <a:t>J’ai</a:t>
            </a:r>
            <a:r>
              <a:rPr lang="en-GB" dirty="0"/>
              <a:t>… </a:t>
            </a:r>
            <a:r>
              <a:rPr lang="en-GB" dirty="0" err="1"/>
              <a:t>ans</a:t>
            </a:r>
            <a:r>
              <a:rPr lang="en-GB" dirty="0"/>
              <a:t> / je vis à…. / </a:t>
            </a:r>
            <a:r>
              <a:rPr lang="en-GB" dirty="0" err="1"/>
              <a:t>mes</a:t>
            </a:r>
            <a:r>
              <a:rPr lang="en-GB" dirty="0"/>
              <a:t> </a:t>
            </a:r>
            <a:r>
              <a:rPr lang="en-GB" dirty="0" err="1"/>
              <a:t>loisirs</a:t>
            </a:r>
            <a:r>
              <a:rPr lang="en-GB" dirty="0"/>
              <a:t> </a:t>
            </a:r>
            <a:r>
              <a:rPr lang="en-GB" dirty="0" err="1"/>
              <a:t>sont</a:t>
            </a:r>
            <a:r>
              <a:rPr lang="en-GB" dirty="0"/>
              <a:t>…</a:t>
            </a:r>
          </a:p>
          <a:p>
            <a:r>
              <a:rPr lang="en-GB" dirty="0" err="1"/>
              <a:t>L’année</a:t>
            </a:r>
            <a:r>
              <a:rPr lang="en-GB" dirty="0"/>
              <a:t> </a:t>
            </a:r>
            <a:r>
              <a:rPr lang="en-GB" dirty="0" err="1"/>
              <a:t>prochaine</a:t>
            </a:r>
            <a:r>
              <a:rPr lang="en-GB" dirty="0"/>
              <a:t>, </a:t>
            </a:r>
            <a:r>
              <a:rPr lang="en-GB" dirty="0" err="1"/>
              <a:t>j’ai</a:t>
            </a:r>
            <a:r>
              <a:rPr lang="en-GB" dirty="0"/>
              <a:t> </a:t>
            </a:r>
            <a:r>
              <a:rPr lang="en-GB" dirty="0" err="1"/>
              <a:t>choisi</a:t>
            </a:r>
            <a:r>
              <a:rPr lang="en-GB" dirty="0"/>
              <a:t> </a:t>
            </a:r>
            <a:r>
              <a:rPr lang="en-GB" dirty="0" err="1"/>
              <a:t>d’étudier</a:t>
            </a:r>
            <a:r>
              <a:rPr lang="en-GB" dirty="0"/>
              <a:t> …….</a:t>
            </a:r>
          </a:p>
          <a:p>
            <a:r>
              <a:rPr lang="en-GB" dirty="0"/>
              <a:t>Dis-nous “2 </a:t>
            </a:r>
            <a:r>
              <a:rPr lang="en-GB" dirty="0" err="1"/>
              <a:t>vérités</a:t>
            </a:r>
            <a:r>
              <a:rPr lang="en-GB" dirty="0"/>
              <a:t> et un </a:t>
            </a:r>
            <a:r>
              <a:rPr lang="en-GB" dirty="0" err="1"/>
              <a:t>mensonge</a:t>
            </a:r>
            <a:r>
              <a:rPr lang="en-GB" dirty="0"/>
              <a:t>” sur </a:t>
            </a:r>
            <a:r>
              <a:rPr lang="en-GB" dirty="0" err="1"/>
              <a:t>toi</a:t>
            </a:r>
            <a:endParaRPr lang="en-GB" dirty="0"/>
          </a:p>
          <a:p>
            <a:pPr marL="0" indent="0">
              <a:buNone/>
            </a:pPr>
            <a:endParaRPr lang="en-GB" dirty="0"/>
          </a:p>
          <a:p>
            <a:r>
              <a:rPr lang="en-GB" dirty="0"/>
              <a:t>My expectations for Y12 French :</a:t>
            </a:r>
          </a:p>
          <a:p>
            <a:pPr marL="0" indent="0">
              <a:buNone/>
            </a:pPr>
            <a:r>
              <a:rPr lang="en-GB" dirty="0"/>
              <a:t>……………………………………………………………………………………………………………</a:t>
            </a:r>
          </a:p>
          <a:p>
            <a:r>
              <a:rPr lang="en-GB" dirty="0"/>
              <a:t>What I prefer studying in lessons ( Grammar / content / culture …)</a:t>
            </a:r>
          </a:p>
          <a:p>
            <a:r>
              <a:rPr lang="en-GB" dirty="0"/>
              <a:t>I feel I’m stronger in a) Reading b) Writing c) Listening d) Speaking</a:t>
            </a:r>
          </a:p>
          <a:p>
            <a:pPr marL="0" indent="0">
              <a:buNone/>
            </a:pPr>
            <a:r>
              <a:rPr lang="en-GB" dirty="0"/>
              <a:t>(put them in the right order for you)</a:t>
            </a:r>
          </a:p>
          <a:p>
            <a:endParaRPr lang="en-GB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AA2ACA0-263D-45A9-B676-8CF93864FA6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365125"/>
            <a:ext cx="1417443" cy="1219306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7B8A11CE-4F6B-40F0-8AB6-B7C12977B394}"/>
              </a:ext>
            </a:extLst>
          </p:cNvPr>
          <p:cNvSpPr txBox="1"/>
          <p:nvPr/>
        </p:nvSpPr>
        <p:spPr>
          <a:xfrm>
            <a:off x="496712" y="1840089"/>
            <a:ext cx="94600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(</a:t>
            </a:r>
            <a:r>
              <a:rPr lang="en-GB" dirty="0" err="1"/>
              <a:t>Prends</a:t>
            </a:r>
            <a:r>
              <a:rPr lang="en-GB" dirty="0"/>
              <a:t> </a:t>
            </a:r>
            <a:r>
              <a:rPr lang="en-GB" dirty="0" err="1"/>
              <a:t>quelques</a:t>
            </a:r>
            <a:r>
              <a:rPr lang="en-GB" dirty="0"/>
              <a:t> minutes pour </a:t>
            </a:r>
            <a:r>
              <a:rPr lang="en-GB" dirty="0" err="1"/>
              <a:t>réfléchir</a:t>
            </a:r>
            <a:r>
              <a:rPr lang="en-GB" dirty="0"/>
              <a:t> et </a:t>
            </a:r>
            <a:r>
              <a:rPr lang="en-GB" dirty="0" err="1"/>
              <a:t>préparer</a:t>
            </a:r>
            <a:r>
              <a:rPr lang="en-GB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305786959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AA08AF-ABBF-45BF-B027-0FC6C19803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Le </a:t>
            </a:r>
            <a:r>
              <a:rPr lang="en-GB" dirty="0" err="1"/>
              <a:t>cinéma</a:t>
            </a:r>
            <a:r>
              <a:rPr lang="en-GB" dirty="0"/>
              <a:t> </a:t>
            </a:r>
            <a:r>
              <a:rPr lang="en-GB" dirty="0" err="1"/>
              <a:t>français</a:t>
            </a:r>
            <a:endParaRPr lang="en-GB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84B3A1A6-A2BF-488D-9E50-0BC76179F0F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6219" y="1864895"/>
            <a:ext cx="10057057" cy="4061772"/>
          </a:xfrm>
        </p:spPr>
      </p:pic>
    </p:spTree>
    <p:extLst>
      <p:ext uri="{BB962C8B-B14F-4D97-AF65-F5344CB8AC3E}">
        <p14:creationId xmlns:p14="http://schemas.microsoft.com/office/powerpoint/2010/main" val="248756256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87161DEA-A169-4380-BA2D-42F863083BC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67968" y="0"/>
            <a:ext cx="771739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079065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9B3C5A-BFDE-4E68-A5E8-2B4DCCBDEB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Le </a:t>
            </a:r>
            <a:r>
              <a:rPr lang="en-GB" dirty="0" err="1"/>
              <a:t>Prénom</a:t>
            </a:r>
            <a:r>
              <a:rPr lang="en-GB" dirty="0"/>
              <a:t> (2012)</a:t>
            </a:r>
          </a:p>
        </p:txBody>
      </p:sp>
      <p:pic>
        <p:nvPicPr>
          <p:cNvPr id="4" name="Online Media 3" title="Le prénom [Name Scene] | ENGLISH SUBTITLE (cc)">
            <a:hlinkClick r:id="" action="ppaction://media"/>
            <a:extLst>
              <a:ext uri="{FF2B5EF4-FFF2-40B4-BE49-F238E27FC236}">
                <a16:creationId xmlns:a16="http://schemas.microsoft.com/office/drawing/2014/main" id="{D8E73487-0589-4F29-AEEE-F973433A7337}"/>
              </a:ext>
            </a:extLst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2058342" y="1638653"/>
            <a:ext cx="8629727" cy="48542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200427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Content Placeholder 8">
            <a:extLst>
              <a:ext uri="{FF2B5EF4-FFF2-40B4-BE49-F238E27FC236}">
                <a16:creationId xmlns:a16="http://schemas.microsoft.com/office/drawing/2014/main" id="{685E939E-99E6-41F7-A9B3-7D2EF48366E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898" y="656493"/>
            <a:ext cx="7082705" cy="5830276"/>
          </a:xfr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70B53B5B-B09C-47DC-AD14-F2BE5024A92F}"/>
              </a:ext>
            </a:extLst>
          </p:cNvPr>
          <p:cNvSpPr txBox="1"/>
          <p:nvPr/>
        </p:nvSpPr>
        <p:spPr>
          <a:xfrm>
            <a:off x="7280989" y="746311"/>
            <a:ext cx="47652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1. Can you write a few words about this extract : 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101CFBA0-06BA-4946-9EFA-BE3B789C9A08}"/>
              </a:ext>
            </a:extLst>
          </p:cNvPr>
          <p:cNvSpPr txBox="1"/>
          <p:nvPr/>
        </p:nvSpPr>
        <p:spPr>
          <a:xfrm>
            <a:off x="7515794" y="1695938"/>
            <a:ext cx="2422138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Ce film </a:t>
            </a:r>
            <a:r>
              <a:rPr lang="en-GB" dirty="0" err="1"/>
              <a:t>est</a:t>
            </a:r>
            <a:r>
              <a:rPr lang="en-GB" dirty="0"/>
              <a:t> ………</a:t>
            </a:r>
          </a:p>
          <a:p>
            <a:endParaRPr lang="en-GB" dirty="0"/>
          </a:p>
          <a:p>
            <a:r>
              <a:rPr lang="en-GB" dirty="0"/>
              <a:t>Je </a:t>
            </a:r>
            <a:r>
              <a:rPr lang="en-GB" dirty="0" err="1"/>
              <a:t>pense</a:t>
            </a:r>
            <a:r>
              <a:rPr lang="en-GB" dirty="0"/>
              <a:t> </a:t>
            </a:r>
            <a:r>
              <a:rPr lang="en-GB" dirty="0" err="1"/>
              <a:t>qu’il</a:t>
            </a:r>
            <a:r>
              <a:rPr lang="en-GB" dirty="0"/>
              <a:t> </a:t>
            </a:r>
            <a:r>
              <a:rPr lang="en-GB" dirty="0" err="1"/>
              <a:t>va</a:t>
            </a:r>
            <a:r>
              <a:rPr lang="en-GB" dirty="0"/>
              <a:t> </a:t>
            </a:r>
            <a:r>
              <a:rPr lang="en-GB" dirty="0" err="1"/>
              <a:t>être</a:t>
            </a:r>
            <a:r>
              <a:rPr lang="en-GB" dirty="0"/>
              <a:t> ….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BCB70362-E794-4124-B4F3-86FFC5C42028}"/>
              </a:ext>
            </a:extLst>
          </p:cNvPr>
          <p:cNvSpPr txBox="1"/>
          <p:nvPr/>
        </p:nvSpPr>
        <p:spPr>
          <a:xfrm>
            <a:off x="8273887" y="3465287"/>
            <a:ext cx="2452531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2. Mon film </a:t>
            </a:r>
            <a:r>
              <a:rPr lang="en-GB" dirty="0" err="1"/>
              <a:t>préféré</a:t>
            </a:r>
            <a:r>
              <a:rPr lang="en-GB" dirty="0"/>
              <a:t> </a:t>
            </a:r>
            <a:r>
              <a:rPr lang="en-GB" dirty="0" err="1"/>
              <a:t>est</a:t>
            </a:r>
            <a:r>
              <a:rPr lang="en-GB" dirty="0"/>
              <a:t> :</a:t>
            </a:r>
          </a:p>
          <a:p>
            <a:endParaRPr lang="en-GB" dirty="0"/>
          </a:p>
          <a:p>
            <a:r>
              <a:rPr lang="en-GB" dirty="0"/>
              <a:t>Je le </a:t>
            </a:r>
            <a:r>
              <a:rPr lang="en-GB" dirty="0" err="1"/>
              <a:t>trouve</a:t>
            </a:r>
            <a:r>
              <a:rPr lang="en-GB" dirty="0"/>
              <a:t>……</a:t>
            </a:r>
          </a:p>
          <a:p>
            <a:endParaRPr lang="en-GB" dirty="0"/>
          </a:p>
          <a:p>
            <a:r>
              <a:rPr lang="en-GB" dirty="0" err="1"/>
              <a:t>Parce</a:t>
            </a:r>
            <a:r>
              <a:rPr lang="en-GB" dirty="0"/>
              <a:t> </a:t>
            </a:r>
            <a:r>
              <a:rPr lang="en-GB" dirty="0" err="1"/>
              <a:t>qu’il</a:t>
            </a:r>
            <a:r>
              <a:rPr lang="en-GB" dirty="0"/>
              <a:t> </a:t>
            </a:r>
            <a:r>
              <a:rPr lang="en-GB" dirty="0" err="1"/>
              <a:t>est</a:t>
            </a:r>
            <a:r>
              <a:rPr lang="en-GB" dirty="0"/>
              <a:t>…</a:t>
            </a:r>
          </a:p>
          <a:p>
            <a:endParaRPr lang="en-GB" dirty="0"/>
          </a:p>
          <a:p>
            <a:endParaRPr lang="en-GB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0787600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F5F03FF83BDE34FB0D80F4449555050" ma:contentTypeVersion="8" ma:contentTypeDescription="Create a new document." ma:contentTypeScope="" ma:versionID="93a4ad68999bd9a690915bfcde4b1495">
  <xsd:schema xmlns:xsd="http://www.w3.org/2001/XMLSchema" xmlns:xs="http://www.w3.org/2001/XMLSchema" xmlns:p="http://schemas.microsoft.com/office/2006/metadata/properties" xmlns:ns3="f1418302-1913-4086-90f6-b86c5ee1671b" targetNamespace="http://schemas.microsoft.com/office/2006/metadata/properties" ma:root="true" ma:fieldsID="b705a5d48747b1527a3743ec751bdcc9" ns3:_="">
    <xsd:import namespace="f1418302-1913-4086-90f6-b86c5ee1671b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KeyPoints" minOccurs="0"/>
                <xsd:element ref="ns3:MediaServiceKeyPoints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1418302-1913-4086-90f6-b86c5ee1671b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7792C1CF-99BE-4A52-BAC1-9F4C5031F238}">
  <ds:schemaRefs>
    <ds:schemaRef ds:uri="http://schemas.microsoft.com/office/2006/documentManagement/types"/>
    <ds:schemaRef ds:uri="http://purl.org/dc/terms/"/>
    <ds:schemaRef ds:uri="http://purl.org/dc/dcmitype/"/>
    <ds:schemaRef ds:uri="http://purl.org/dc/elements/1.1/"/>
    <ds:schemaRef ds:uri="f1418302-1913-4086-90f6-b86c5ee1671b"/>
    <ds:schemaRef ds:uri="http://schemas.openxmlformats.org/package/2006/metadata/core-properties"/>
    <ds:schemaRef ds:uri="http://schemas.microsoft.com/office/infopath/2007/PartnerControls"/>
    <ds:schemaRef ds:uri="http://schemas.microsoft.com/office/2006/metadata/properties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E8F43E86-77D5-489B-8BBF-8D5925E2861F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9E4A89F5-BB14-4D0C-A417-9008F93641BA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f1418302-1913-4086-90f6-b86c5ee1671b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4426</TotalTime>
  <Words>144</Words>
  <Application>Microsoft Office PowerPoint</Application>
  <PresentationFormat>Widescreen</PresentationFormat>
  <Paragraphs>25</Paragraphs>
  <Slides>6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0" baseType="lpstr">
      <vt:lpstr>Arial</vt:lpstr>
      <vt:lpstr>Calibri</vt:lpstr>
      <vt:lpstr>Calibri Light</vt:lpstr>
      <vt:lpstr>Office Theme</vt:lpstr>
      <vt:lpstr>PowerPoint Presentation</vt:lpstr>
      <vt:lpstr>.           Parle-moi un peu de toi…</vt:lpstr>
      <vt:lpstr>Le cinéma français</vt:lpstr>
      <vt:lpstr>PowerPoint Presentation</vt:lpstr>
      <vt:lpstr>Le Prénom (2012)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RA Supply Teacher</dc:creator>
  <cp:lastModifiedBy>RA Supply Teacher</cp:lastModifiedBy>
  <cp:revision>11</cp:revision>
  <dcterms:created xsi:type="dcterms:W3CDTF">2022-07-08T12:32:05Z</dcterms:created>
  <dcterms:modified xsi:type="dcterms:W3CDTF">2022-07-11T14:28:19Z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0x0101003F5F03FF83BDE34FB0D80F4449555050</vt:lpwstr>
  </property>
</Properties>
</file>