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3" r:id="rId4"/>
    <p:sldId id="294" r:id="rId5"/>
    <p:sldId id="295" r:id="rId6"/>
    <p:sldId id="296" r:id="rId7"/>
    <p:sldId id="257" r:id="rId8"/>
    <p:sldId id="258" r:id="rId9"/>
    <p:sldId id="300" r:id="rId10"/>
    <p:sldId id="262" r:id="rId11"/>
    <p:sldId id="266" r:id="rId12"/>
    <p:sldId id="268" r:id="rId13"/>
    <p:sldId id="269" r:id="rId14"/>
    <p:sldId id="270" r:id="rId15"/>
    <p:sldId id="271" r:id="rId16"/>
    <p:sldId id="272" r:id="rId17"/>
    <p:sldId id="281" r:id="rId18"/>
    <p:sldId id="282" r:id="rId19"/>
    <p:sldId id="280" r:id="rId20"/>
    <p:sldId id="287" r:id="rId21"/>
    <p:sldId id="288" r:id="rId22"/>
    <p:sldId id="283" r:id="rId23"/>
    <p:sldId id="289" r:id="rId24"/>
    <p:sldId id="299" r:id="rId25"/>
    <p:sldId id="284" r:id="rId26"/>
    <p:sldId id="298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2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27060-F602-4217-82E6-768C17A5BDD9}" v="34" dt="2023-11-14T17:22:04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4907-6B58-FFA8-5F35-A7F68F361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80018-42AA-B463-0F72-F657A6913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58425-AE22-E020-E694-8FBF99A0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68A2A-B311-2124-A1CF-5DF42858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048C9-38B2-0002-CCAD-A6951532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32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B1E4-E074-A0C9-BA3F-D2F9D7D1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F945D-B214-342A-9A92-590EBB9DD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0CEDD-9752-61E9-8D4A-1630BE05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ABA1F-9FD3-FFF4-07AA-E7DD594B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85500-F131-925C-FA9D-8688B713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3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8B5B38-EB6A-E7F8-9E46-C6352C01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9093B-F86C-5161-679C-E08587A26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F2877-D0B7-080F-5A9E-AE0B4630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40CE8-D25F-BD13-2246-0446DF31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C757-A533-F960-0817-57B46D78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76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AE5A-639C-41FB-C619-F2FB8483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44F3D-6080-9DCB-7983-D8D043BC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62360-2FCC-6A81-2A66-E8B3141C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4A791-4640-E26B-5470-2828B266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AFCFC-3E80-5829-4BD5-8672B4B2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0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3BEF-4771-A264-6543-455502B4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C1B0C-63C0-8103-B31D-B7EC989CE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A2FC-964B-E523-5881-FBABF64E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D6B62-B511-E025-C7CF-2BD011B0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D0566-FB51-A718-CCAB-7AF3F270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12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F501-0F03-14A8-AB06-3F2F6CB5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ECAE0-CBD4-B016-283D-6BF349D58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094CE-9E3F-9C9D-10DC-8AAA1F34C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D0755-04E1-341F-9E99-0F248B48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EF223-7ED4-4985-A5BC-F4F31D1F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4B1F1-E5C4-D274-367E-2FD4480F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9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CA99-DDEB-18A4-F15A-27534E543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37517-6949-9BD6-18D3-60C89B549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3F941-373D-9750-9B84-61408B926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36C51-C4C1-DE09-C5B9-30AEDF87E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8989C-7B07-EEF8-55E8-F8B704AA5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5F8C90-A7A6-242A-F2DF-0772C1BD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DA5946-1E99-92DE-1D0D-1D7CDE8F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B2C82-5DD9-02A0-7ECA-EE41B41E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9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A0963-50D0-14A5-D312-E94B1670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124B7-D3DA-E63E-CCCB-7C0EC6E3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B8F8D-FDF1-56D8-258A-54B0F66A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6C97E-D28A-D2AC-37D0-547CE774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7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837319-A14C-57DF-5FB9-7620DD2A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E9C6A-5F8F-DA14-949C-AEDFC2F30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74D3C-4601-E3D0-A782-BA078A2A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24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8D4F3-833C-AEC5-D98D-B5CDE5AA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96AA1-23DE-7C33-390F-EDE5DAFB8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E8EFE-DDDF-BDF8-FC16-A27C36243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0AE01-6A5E-9CA8-E0FE-E4E87CD3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CB3B6-51A2-EF08-7DA8-3681B0B9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C05F1-AB97-2FCD-686A-0EDB52F3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374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65F8-A8D9-38D9-D609-16505A2A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2F41F5-BE24-CCFE-C434-25525A626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F7376-B412-0DB4-2359-23D8C43FD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ED3FE-9EE8-F13F-6344-A5B09B80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A9668-4CE8-008E-AF3C-563A6738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ABD7A-0969-C390-66B3-41433251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1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66597-23DB-400A-45E8-BAA5EBB7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0CD74-7A74-8ACA-868A-1FC7EE33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31075-2BB2-EAB5-7089-15CD669B4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B4D87-D298-4F99-B706-0A40A555839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6258E-0062-269D-B0DF-C6D030D6C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DF4D-3A99-0CD0-FD3B-5083A9D8A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8CC5E-8E82-44BF-8019-650CBDADCC8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CF304-DEDB-4EF7-F4F6-55AAE29081D7}"/>
              </a:ext>
            </a:extLst>
          </p:cNvPr>
          <p:cNvSpPr/>
          <p:nvPr userDrawn="1"/>
        </p:nvSpPr>
        <p:spPr>
          <a:xfrm>
            <a:off x="8553929" y="123825"/>
            <a:ext cx="3505200" cy="400050"/>
          </a:xfrm>
          <a:prstGeom prst="rect">
            <a:avLst/>
          </a:prstGeom>
          <a:solidFill>
            <a:srgbClr val="E8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D9EF9-3EC3-1E83-476F-413DC83DC6A6}"/>
              </a:ext>
            </a:extLst>
          </p:cNvPr>
          <p:cNvSpPr txBox="1"/>
          <p:nvPr userDrawn="1"/>
        </p:nvSpPr>
        <p:spPr>
          <a:xfrm>
            <a:off x="8758477" y="125968"/>
            <a:ext cx="309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Apps for Learning | Mr Hudson</a:t>
            </a:r>
          </a:p>
        </p:txBody>
      </p:sp>
    </p:spTree>
    <p:extLst>
      <p:ext uri="{BB962C8B-B14F-4D97-AF65-F5344CB8AC3E}">
        <p14:creationId xmlns:p14="http://schemas.microsoft.com/office/powerpoint/2010/main" val="21202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CAC83A-9CE5-B649-5B71-F2179E5C0705}"/>
              </a:ext>
            </a:extLst>
          </p:cNvPr>
          <p:cNvSpPr/>
          <p:nvPr/>
        </p:nvSpPr>
        <p:spPr>
          <a:xfrm>
            <a:off x="8553929" y="123825"/>
            <a:ext cx="3505200" cy="400050"/>
          </a:xfrm>
          <a:prstGeom prst="rect">
            <a:avLst/>
          </a:prstGeom>
          <a:solidFill>
            <a:srgbClr val="E8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FFEC0-254B-1F61-3C6B-1C7131D9FEB3}"/>
              </a:ext>
            </a:extLst>
          </p:cNvPr>
          <p:cNvSpPr txBox="1"/>
          <p:nvPr/>
        </p:nvSpPr>
        <p:spPr>
          <a:xfrm>
            <a:off x="8758477" y="125968"/>
            <a:ext cx="309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Apps for Learning | Mr Hudson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DFCDBFC-9C0E-BFA5-7F40-65C9D254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Welcome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5F271E-0A0C-F157-48FC-05553431C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Text here</a:t>
            </a:r>
          </a:p>
        </p:txBody>
      </p:sp>
      <p:pic>
        <p:nvPicPr>
          <p:cNvPr id="6" name="Picture 5" descr="A person sitting on a stack of books&#10;&#10;Description automatically generated">
            <a:extLst>
              <a:ext uri="{FF2B5EF4-FFF2-40B4-BE49-F238E27FC236}">
                <a16:creationId xmlns:a16="http://schemas.microsoft.com/office/drawing/2014/main" id="{E6E135BB-F212-268D-C215-FD4B9984D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2" y="0"/>
            <a:ext cx="12797444" cy="68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18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15DD57-412F-4EEF-9B3D-27037DFD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666" y="2403053"/>
            <a:ext cx="2856941" cy="40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02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70BF03-FC84-40A2-B607-12A21FF8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089" y="2412290"/>
            <a:ext cx="2856941" cy="40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3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098" name="Picture 2" descr="Free Revision Cliparts, Download Free Revision Cliparts png images, Free  ClipArts on Clipart Library">
            <a:extLst>
              <a:ext uri="{FF2B5EF4-FFF2-40B4-BE49-F238E27FC236}">
                <a16:creationId xmlns:a16="http://schemas.microsoft.com/office/drawing/2014/main" id="{EEABE8DE-5F35-4D68-9155-B53D2F4C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7" y="193941"/>
            <a:ext cx="2856941" cy="259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A6D11-1931-48FE-A25E-E1448D302572}"/>
              </a:ext>
            </a:extLst>
          </p:cNvPr>
          <p:cNvSpPr/>
          <p:nvPr/>
        </p:nvSpPr>
        <p:spPr>
          <a:xfrm>
            <a:off x="5725551" y="1097280"/>
            <a:ext cx="844061" cy="1814732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609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A6D11-1931-48FE-A25E-E1448D302572}"/>
              </a:ext>
            </a:extLst>
          </p:cNvPr>
          <p:cNvSpPr/>
          <p:nvPr/>
        </p:nvSpPr>
        <p:spPr>
          <a:xfrm>
            <a:off x="5725551" y="1097280"/>
            <a:ext cx="844061" cy="1814732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170" name="Picture 2" descr="Revision tips - follow these steps to success! | The Bright Stuff Post">
            <a:extLst>
              <a:ext uri="{FF2B5EF4-FFF2-40B4-BE49-F238E27FC236}">
                <a16:creationId xmlns:a16="http://schemas.microsoft.com/office/drawing/2014/main" id="{A33034FD-B63B-4D04-85D5-3B567856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617" y="342095"/>
            <a:ext cx="2569917" cy="25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DC48FC-8DED-4047-B55B-34334132988D}"/>
              </a:ext>
            </a:extLst>
          </p:cNvPr>
          <p:cNvSpPr/>
          <p:nvPr/>
        </p:nvSpPr>
        <p:spPr>
          <a:xfrm>
            <a:off x="5936566" y="1617785"/>
            <a:ext cx="1800665" cy="1336430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5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A6D11-1931-48FE-A25E-E1448D302572}"/>
              </a:ext>
            </a:extLst>
          </p:cNvPr>
          <p:cNvSpPr/>
          <p:nvPr/>
        </p:nvSpPr>
        <p:spPr>
          <a:xfrm>
            <a:off x="5725551" y="1097280"/>
            <a:ext cx="844061" cy="1814732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DC48FC-8DED-4047-B55B-34334132988D}"/>
              </a:ext>
            </a:extLst>
          </p:cNvPr>
          <p:cNvSpPr/>
          <p:nvPr/>
        </p:nvSpPr>
        <p:spPr>
          <a:xfrm>
            <a:off x="5936566" y="1617785"/>
            <a:ext cx="1800665" cy="1336430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194" name="Picture 2" descr="Ethnic Woman Using Flash Cards to Help Her Daughter Learn - Royalty Free  Clipart Picture">
            <a:extLst>
              <a:ext uri="{FF2B5EF4-FFF2-40B4-BE49-F238E27FC236}">
                <a16:creationId xmlns:a16="http://schemas.microsoft.com/office/drawing/2014/main" id="{165CE435-CADC-40A5-BF4D-8D4ADC5F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84" y="4178106"/>
            <a:ext cx="33337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910CC2-5227-422E-B27B-C232D9CC0588}"/>
              </a:ext>
            </a:extLst>
          </p:cNvPr>
          <p:cNvSpPr/>
          <p:nvPr/>
        </p:nvSpPr>
        <p:spPr>
          <a:xfrm>
            <a:off x="5838092" y="2785403"/>
            <a:ext cx="2700997" cy="436099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4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A6D11-1931-48FE-A25E-E1448D302572}"/>
              </a:ext>
            </a:extLst>
          </p:cNvPr>
          <p:cNvSpPr/>
          <p:nvPr/>
        </p:nvSpPr>
        <p:spPr>
          <a:xfrm>
            <a:off x="5725551" y="1097280"/>
            <a:ext cx="844061" cy="1814732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DC48FC-8DED-4047-B55B-34334132988D}"/>
              </a:ext>
            </a:extLst>
          </p:cNvPr>
          <p:cNvSpPr/>
          <p:nvPr/>
        </p:nvSpPr>
        <p:spPr>
          <a:xfrm>
            <a:off x="5936566" y="1617785"/>
            <a:ext cx="1800665" cy="1336430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910CC2-5227-422E-B27B-C232D9CC0588}"/>
              </a:ext>
            </a:extLst>
          </p:cNvPr>
          <p:cNvSpPr/>
          <p:nvPr/>
        </p:nvSpPr>
        <p:spPr>
          <a:xfrm>
            <a:off x="5838092" y="2785403"/>
            <a:ext cx="2700997" cy="436099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168D0F-663B-4514-A390-67D34B707EC3}"/>
              </a:ext>
            </a:extLst>
          </p:cNvPr>
          <p:cNvSpPr/>
          <p:nvPr/>
        </p:nvSpPr>
        <p:spPr>
          <a:xfrm>
            <a:off x="5809957" y="3221502"/>
            <a:ext cx="1772529" cy="787790"/>
          </a:xfrm>
          <a:custGeom>
            <a:avLst/>
            <a:gdLst>
              <a:gd name="connsiteX0" fmla="*/ 1772529 w 1772529"/>
              <a:gd name="connsiteY0" fmla="*/ 787790 h 787790"/>
              <a:gd name="connsiteX1" fmla="*/ 1631852 w 1772529"/>
              <a:gd name="connsiteY1" fmla="*/ 633046 h 787790"/>
              <a:gd name="connsiteX2" fmla="*/ 1561514 w 1772529"/>
              <a:gd name="connsiteY2" fmla="*/ 562707 h 787790"/>
              <a:gd name="connsiteX3" fmla="*/ 1477108 w 1772529"/>
              <a:gd name="connsiteY3" fmla="*/ 506436 h 787790"/>
              <a:gd name="connsiteX4" fmla="*/ 1420837 w 1772529"/>
              <a:gd name="connsiteY4" fmla="*/ 464233 h 787790"/>
              <a:gd name="connsiteX5" fmla="*/ 1392701 w 1772529"/>
              <a:gd name="connsiteY5" fmla="*/ 436098 h 787790"/>
              <a:gd name="connsiteX6" fmla="*/ 1350498 w 1772529"/>
              <a:gd name="connsiteY6" fmla="*/ 422030 h 787790"/>
              <a:gd name="connsiteX7" fmla="*/ 1266092 w 1772529"/>
              <a:gd name="connsiteY7" fmla="*/ 365760 h 787790"/>
              <a:gd name="connsiteX8" fmla="*/ 1153551 w 1772529"/>
              <a:gd name="connsiteY8" fmla="*/ 337624 h 787790"/>
              <a:gd name="connsiteX9" fmla="*/ 731520 w 1772529"/>
              <a:gd name="connsiteY9" fmla="*/ 337624 h 787790"/>
              <a:gd name="connsiteX10" fmla="*/ 675249 w 1772529"/>
              <a:gd name="connsiteY10" fmla="*/ 323556 h 787790"/>
              <a:gd name="connsiteX11" fmla="*/ 618978 w 1772529"/>
              <a:gd name="connsiteY11" fmla="*/ 295421 h 787790"/>
              <a:gd name="connsiteX12" fmla="*/ 506437 w 1772529"/>
              <a:gd name="connsiteY12" fmla="*/ 267286 h 787790"/>
              <a:gd name="connsiteX13" fmla="*/ 422031 w 1772529"/>
              <a:gd name="connsiteY13" fmla="*/ 239150 h 787790"/>
              <a:gd name="connsiteX14" fmla="*/ 379828 w 1772529"/>
              <a:gd name="connsiteY14" fmla="*/ 225083 h 787790"/>
              <a:gd name="connsiteX15" fmla="*/ 337625 w 1772529"/>
              <a:gd name="connsiteY15" fmla="*/ 211015 h 787790"/>
              <a:gd name="connsiteX16" fmla="*/ 267286 w 1772529"/>
              <a:gd name="connsiteY16" fmla="*/ 168812 h 787790"/>
              <a:gd name="connsiteX17" fmla="*/ 239151 w 1772529"/>
              <a:gd name="connsiteY17" fmla="*/ 140676 h 787790"/>
              <a:gd name="connsiteX18" fmla="*/ 154745 w 1772529"/>
              <a:gd name="connsiteY18" fmla="*/ 84406 h 787790"/>
              <a:gd name="connsiteX19" fmla="*/ 112541 w 1772529"/>
              <a:gd name="connsiteY19" fmla="*/ 56270 h 787790"/>
              <a:gd name="connsiteX20" fmla="*/ 70338 w 1772529"/>
              <a:gd name="connsiteY20" fmla="*/ 42203 h 787790"/>
              <a:gd name="connsiteX21" fmla="*/ 42203 w 1772529"/>
              <a:gd name="connsiteY21" fmla="*/ 14067 h 787790"/>
              <a:gd name="connsiteX22" fmla="*/ 0 w 1772529"/>
              <a:gd name="connsiteY22" fmla="*/ 0 h 7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72529" h="787790">
                <a:moveTo>
                  <a:pt x="1772529" y="787790"/>
                </a:moveTo>
                <a:cubicBezTo>
                  <a:pt x="1657476" y="672737"/>
                  <a:pt x="1701908" y="726453"/>
                  <a:pt x="1631852" y="633046"/>
                </a:cubicBezTo>
                <a:cubicBezTo>
                  <a:pt x="1606545" y="557120"/>
                  <a:pt x="1637566" y="617030"/>
                  <a:pt x="1561514" y="562707"/>
                </a:cubicBezTo>
                <a:cubicBezTo>
                  <a:pt x="1469309" y="496846"/>
                  <a:pt x="1567638" y="536613"/>
                  <a:pt x="1477108" y="506436"/>
                </a:cubicBezTo>
                <a:cubicBezTo>
                  <a:pt x="1458351" y="492368"/>
                  <a:pt x="1438849" y="479243"/>
                  <a:pt x="1420837" y="464233"/>
                </a:cubicBezTo>
                <a:cubicBezTo>
                  <a:pt x="1410648" y="455742"/>
                  <a:pt x="1404074" y="442922"/>
                  <a:pt x="1392701" y="436098"/>
                </a:cubicBezTo>
                <a:cubicBezTo>
                  <a:pt x="1379985" y="428469"/>
                  <a:pt x="1363461" y="429231"/>
                  <a:pt x="1350498" y="422030"/>
                </a:cubicBezTo>
                <a:cubicBezTo>
                  <a:pt x="1320939" y="405608"/>
                  <a:pt x="1298897" y="373961"/>
                  <a:pt x="1266092" y="365760"/>
                </a:cubicBezTo>
                <a:lnTo>
                  <a:pt x="1153551" y="337624"/>
                </a:lnTo>
                <a:cubicBezTo>
                  <a:pt x="984348" y="379925"/>
                  <a:pt x="1082301" y="361010"/>
                  <a:pt x="731520" y="337624"/>
                </a:cubicBezTo>
                <a:cubicBezTo>
                  <a:pt x="712229" y="336338"/>
                  <a:pt x="693352" y="330345"/>
                  <a:pt x="675249" y="323556"/>
                </a:cubicBezTo>
                <a:cubicBezTo>
                  <a:pt x="655613" y="316193"/>
                  <a:pt x="638873" y="302053"/>
                  <a:pt x="618978" y="295421"/>
                </a:cubicBezTo>
                <a:cubicBezTo>
                  <a:pt x="582294" y="283193"/>
                  <a:pt x="543121" y="279514"/>
                  <a:pt x="506437" y="267286"/>
                </a:cubicBezTo>
                <a:lnTo>
                  <a:pt x="422031" y="239150"/>
                </a:lnTo>
                <a:lnTo>
                  <a:pt x="379828" y="225083"/>
                </a:lnTo>
                <a:lnTo>
                  <a:pt x="337625" y="211015"/>
                </a:lnTo>
                <a:cubicBezTo>
                  <a:pt x="266330" y="139723"/>
                  <a:pt x="358601" y="223603"/>
                  <a:pt x="267286" y="168812"/>
                </a:cubicBezTo>
                <a:cubicBezTo>
                  <a:pt x="255913" y="161988"/>
                  <a:pt x="249762" y="148634"/>
                  <a:pt x="239151" y="140676"/>
                </a:cubicBezTo>
                <a:cubicBezTo>
                  <a:pt x="212100" y="120387"/>
                  <a:pt x="182880" y="103163"/>
                  <a:pt x="154745" y="84406"/>
                </a:cubicBezTo>
                <a:cubicBezTo>
                  <a:pt x="140677" y="75027"/>
                  <a:pt x="128581" y="61616"/>
                  <a:pt x="112541" y="56270"/>
                </a:cubicBezTo>
                <a:lnTo>
                  <a:pt x="70338" y="42203"/>
                </a:lnTo>
                <a:cubicBezTo>
                  <a:pt x="60960" y="32824"/>
                  <a:pt x="53576" y="20891"/>
                  <a:pt x="42203" y="14067"/>
                </a:cubicBezTo>
                <a:cubicBezTo>
                  <a:pt x="29488" y="6438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1AB684-DF07-49AF-A771-36C5E7415DC4}"/>
              </a:ext>
            </a:extLst>
          </p:cNvPr>
          <p:cNvSpPr/>
          <p:nvPr/>
        </p:nvSpPr>
        <p:spPr>
          <a:xfrm>
            <a:off x="5697415" y="3221502"/>
            <a:ext cx="253219" cy="1195753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A502CB-52D8-4F25-8DBA-F7EF26740945}"/>
              </a:ext>
            </a:extLst>
          </p:cNvPr>
          <p:cNvSpPr/>
          <p:nvPr/>
        </p:nvSpPr>
        <p:spPr>
          <a:xfrm>
            <a:off x="4642338" y="3221502"/>
            <a:ext cx="900333" cy="1505243"/>
          </a:xfrm>
          <a:custGeom>
            <a:avLst/>
            <a:gdLst>
              <a:gd name="connsiteX0" fmla="*/ 0 w 900333"/>
              <a:gd name="connsiteY0" fmla="*/ 1505243 h 1505243"/>
              <a:gd name="connsiteX1" fmla="*/ 28136 w 900333"/>
              <a:gd name="connsiteY1" fmla="*/ 1237956 h 1505243"/>
              <a:gd name="connsiteX2" fmla="*/ 42204 w 900333"/>
              <a:gd name="connsiteY2" fmla="*/ 1139483 h 1505243"/>
              <a:gd name="connsiteX3" fmla="*/ 56271 w 900333"/>
              <a:gd name="connsiteY3" fmla="*/ 970670 h 1505243"/>
              <a:gd name="connsiteX4" fmla="*/ 84407 w 900333"/>
              <a:gd name="connsiteY4" fmla="*/ 872196 h 1505243"/>
              <a:gd name="connsiteX5" fmla="*/ 112542 w 900333"/>
              <a:gd name="connsiteY5" fmla="*/ 717452 h 1505243"/>
              <a:gd name="connsiteX6" fmla="*/ 140677 w 900333"/>
              <a:gd name="connsiteY6" fmla="*/ 675249 h 1505243"/>
              <a:gd name="connsiteX7" fmla="*/ 168813 w 900333"/>
              <a:gd name="connsiteY7" fmla="*/ 618978 h 1505243"/>
              <a:gd name="connsiteX8" fmla="*/ 196948 w 900333"/>
              <a:gd name="connsiteY8" fmla="*/ 576775 h 1505243"/>
              <a:gd name="connsiteX9" fmla="*/ 239151 w 900333"/>
              <a:gd name="connsiteY9" fmla="*/ 492369 h 1505243"/>
              <a:gd name="connsiteX10" fmla="*/ 365760 w 900333"/>
              <a:gd name="connsiteY10" fmla="*/ 393895 h 1505243"/>
              <a:gd name="connsiteX11" fmla="*/ 450167 w 900333"/>
              <a:gd name="connsiteY11" fmla="*/ 365760 h 1505243"/>
              <a:gd name="connsiteX12" fmla="*/ 534573 w 900333"/>
              <a:gd name="connsiteY12" fmla="*/ 323556 h 1505243"/>
              <a:gd name="connsiteX13" fmla="*/ 633047 w 900333"/>
              <a:gd name="connsiteY13" fmla="*/ 253218 h 1505243"/>
              <a:gd name="connsiteX14" fmla="*/ 675250 w 900333"/>
              <a:gd name="connsiteY14" fmla="*/ 211015 h 1505243"/>
              <a:gd name="connsiteX15" fmla="*/ 759656 w 900333"/>
              <a:gd name="connsiteY15" fmla="*/ 154744 h 1505243"/>
              <a:gd name="connsiteX16" fmla="*/ 829994 w 900333"/>
              <a:gd name="connsiteY16" fmla="*/ 70338 h 1505243"/>
              <a:gd name="connsiteX17" fmla="*/ 900333 w 900333"/>
              <a:gd name="connsiteY17" fmla="*/ 0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0333" h="1505243">
                <a:moveTo>
                  <a:pt x="0" y="1505243"/>
                </a:moveTo>
                <a:cubicBezTo>
                  <a:pt x="9379" y="1416147"/>
                  <a:pt x="15466" y="1326643"/>
                  <a:pt x="28136" y="1237956"/>
                </a:cubicBezTo>
                <a:cubicBezTo>
                  <a:pt x="32825" y="1205132"/>
                  <a:pt x="38733" y="1172458"/>
                  <a:pt x="42204" y="1139483"/>
                </a:cubicBezTo>
                <a:cubicBezTo>
                  <a:pt x="48115" y="1083327"/>
                  <a:pt x="49267" y="1026700"/>
                  <a:pt x="56271" y="970670"/>
                </a:cubicBezTo>
                <a:cubicBezTo>
                  <a:pt x="59803" y="942411"/>
                  <a:pt x="75064" y="900224"/>
                  <a:pt x="84407" y="872196"/>
                </a:cubicBezTo>
                <a:cubicBezTo>
                  <a:pt x="87668" y="849371"/>
                  <a:pt x="98328" y="750619"/>
                  <a:pt x="112542" y="717452"/>
                </a:cubicBezTo>
                <a:cubicBezTo>
                  <a:pt x="119202" y="701912"/>
                  <a:pt x="132289" y="689929"/>
                  <a:pt x="140677" y="675249"/>
                </a:cubicBezTo>
                <a:cubicBezTo>
                  <a:pt x="151082" y="657041"/>
                  <a:pt x="158408" y="637186"/>
                  <a:pt x="168813" y="618978"/>
                </a:cubicBezTo>
                <a:cubicBezTo>
                  <a:pt x="177201" y="604298"/>
                  <a:pt x="189387" y="591897"/>
                  <a:pt x="196948" y="576775"/>
                </a:cubicBezTo>
                <a:cubicBezTo>
                  <a:pt x="228670" y="513331"/>
                  <a:pt x="188758" y="552841"/>
                  <a:pt x="239151" y="492369"/>
                </a:cubicBezTo>
                <a:cubicBezTo>
                  <a:pt x="267161" y="458757"/>
                  <a:pt x="329564" y="405960"/>
                  <a:pt x="365760" y="393895"/>
                </a:cubicBezTo>
                <a:lnTo>
                  <a:pt x="450167" y="365760"/>
                </a:lnTo>
                <a:cubicBezTo>
                  <a:pt x="571106" y="285132"/>
                  <a:pt x="418096" y="381795"/>
                  <a:pt x="534573" y="323556"/>
                </a:cubicBezTo>
                <a:cubicBezTo>
                  <a:pt x="552387" y="314649"/>
                  <a:pt x="624125" y="260865"/>
                  <a:pt x="633047" y="253218"/>
                </a:cubicBezTo>
                <a:cubicBezTo>
                  <a:pt x="648152" y="240271"/>
                  <a:pt x="659546" y="223229"/>
                  <a:pt x="675250" y="211015"/>
                </a:cubicBezTo>
                <a:cubicBezTo>
                  <a:pt x="701942" y="190255"/>
                  <a:pt x="735746" y="178654"/>
                  <a:pt x="759656" y="154744"/>
                </a:cubicBezTo>
                <a:cubicBezTo>
                  <a:pt x="906000" y="8400"/>
                  <a:pt x="712481" y="207437"/>
                  <a:pt x="829994" y="70338"/>
                </a:cubicBezTo>
                <a:cubicBezTo>
                  <a:pt x="830020" y="70308"/>
                  <a:pt x="882741" y="17591"/>
                  <a:pt x="90033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EF39DA-AEB6-4878-85ED-44CA530D06F5}"/>
              </a:ext>
            </a:extLst>
          </p:cNvPr>
          <p:cNvSpPr/>
          <p:nvPr/>
        </p:nvSpPr>
        <p:spPr>
          <a:xfrm>
            <a:off x="3840480" y="2966810"/>
            <a:ext cx="1603717" cy="1211295"/>
          </a:xfrm>
          <a:custGeom>
            <a:avLst/>
            <a:gdLst>
              <a:gd name="connsiteX0" fmla="*/ 0 w 1603717"/>
              <a:gd name="connsiteY0" fmla="*/ 1211295 h 1211295"/>
              <a:gd name="connsiteX1" fmla="*/ 14068 w 1603717"/>
              <a:gd name="connsiteY1" fmla="*/ 1140956 h 1211295"/>
              <a:gd name="connsiteX2" fmla="*/ 98474 w 1603717"/>
              <a:gd name="connsiteY2" fmla="*/ 958076 h 1211295"/>
              <a:gd name="connsiteX3" fmla="*/ 154745 w 1603717"/>
              <a:gd name="connsiteY3" fmla="*/ 873670 h 1211295"/>
              <a:gd name="connsiteX4" fmla="*/ 225083 w 1603717"/>
              <a:gd name="connsiteY4" fmla="*/ 761128 h 1211295"/>
              <a:gd name="connsiteX5" fmla="*/ 239151 w 1603717"/>
              <a:gd name="connsiteY5" fmla="*/ 718925 h 1211295"/>
              <a:gd name="connsiteX6" fmla="*/ 281354 w 1603717"/>
              <a:gd name="connsiteY6" fmla="*/ 662655 h 1211295"/>
              <a:gd name="connsiteX7" fmla="*/ 309489 w 1603717"/>
              <a:gd name="connsiteY7" fmla="*/ 620452 h 1211295"/>
              <a:gd name="connsiteX8" fmla="*/ 351692 w 1603717"/>
              <a:gd name="connsiteY8" fmla="*/ 550113 h 1211295"/>
              <a:gd name="connsiteX9" fmla="*/ 393895 w 1603717"/>
              <a:gd name="connsiteY9" fmla="*/ 493842 h 1211295"/>
              <a:gd name="connsiteX10" fmla="*/ 422031 w 1603717"/>
              <a:gd name="connsiteY10" fmla="*/ 437572 h 1211295"/>
              <a:gd name="connsiteX11" fmla="*/ 506437 w 1603717"/>
              <a:gd name="connsiteY11" fmla="*/ 367233 h 1211295"/>
              <a:gd name="connsiteX12" fmla="*/ 618978 w 1603717"/>
              <a:gd name="connsiteY12" fmla="*/ 282827 h 1211295"/>
              <a:gd name="connsiteX13" fmla="*/ 703385 w 1603717"/>
              <a:gd name="connsiteY13" fmla="*/ 254692 h 1211295"/>
              <a:gd name="connsiteX14" fmla="*/ 745588 w 1603717"/>
              <a:gd name="connsiteY14" fmla="*/ 226556 h 1211295"/>
              <a:gd name="connsiteX15" fmla="*/ 815926 w 1603717"/>
              <a:gd name="connsiteY15" fmla="*/ 198421 h 1211295"/>
              <a:gd name="connsiteX16" fmla="*/ 942535 w 1603717"/>
              <a:gd name="connsiteY16" fmla="*/ 170285 h 1211295"/>
              <a:gd name="connsiteX17" fmla="*/ 1350498 w 1603717"/>
              <a:gd name="connsiteY17" fmla="*/ 170285 h 1211295"/>
              <a:gd name="connsiteX18" fmla="*/ 1477108 w 1603717"/>
              <a:gd name="connsiteY18" fmla="*/ 114015 h 1211295"/>
              <a:gd name="connsiteX19" fmla="*/ 1519311 w 1603717"/>
              <a:gd name="connsiteY19" fmla="*/ 99947 h 1211295"/>
              <a:gd name="connsiteX20" fmla="*/ 1589649 w 1603717"/>
              <a:gd name="connsiteY20" fmla="*/ 1473 h 1211295"/>
              <a:gd name="connsiteX21" fmla="*/ 1603717 w 1603717"/>
              <a:gd name="connsiteY21" fmla="*/ 1473 h 12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3717" h="1211295">
                <a:moveTo>
                  <a:pt x="0" y="1211295"/>
                </a:moveTo>
                <a:cubicBezTo>
                  <a:pt x="4689" y="1187849"/>
                  <a:pt x="8269" y="1164153"/>
                  <a:pt x="14068" y="1140956"/>
                </a:cubicBezTo>
                <a:cubicBezTo>
                  <a:pt x="28103" y="1084817"/>
                  <a:pt x="80232" y="985439"/>
                  <a:pt x="98474" y="958076"/>
                </a:cubicBezTo>
                <a:cubicBezTo>
                  <a:pt x="117231" y="929941"/>
                  <a:pt x="139623" y="903915"/>
                  <a:pt x="154745" y="873670"/>
                </a:cubicBezTo>
                <a:cubicBezTo>
                  <a:pt x="193365" y="796428"/>
                  <a:pt x="170298" y="834176"/>
                  <a:pt x="225083" y="761128"/>
                </a:cubicBezTo>
                <a:cubicBezTo>
                  <a:pt x="229772" y="747060"/>
                  <a:pt x="231794" y="731800"/>
                  <a:pt x="239151" y="718925"/>
                </a:cubicBezTo>
                <a:cubicBezTo>
                  <a:pt x="250784" y="698568"/>
                  <a:pt x="267726" y="681734"/>
                  <a:pt x="281354" y="662655"/>
                </a:cubicBezTo>
                <a:cubicBezTo>
                  <a:pt x="291181" y="648897"/>
                  <a:pt x="300528" y="634789"/>
                  <a:pt x="309489" y="620452"/>
                </a:cubicBezTo>
                <a:cubicBezTo>
                  <a:pt x="323981" y="597265"/>
                  <a:pt x="336525" y="572864"/>
                  <a:pt x="351692" y="550113"/>
                </a:cubicBezTo>
                <a:cubicBezTo>
                  <a:pt x="364698" y="530605"/>
                  <a:pt x="381468" y="513724"/>
                  <a:pt x="393895" y="493842"/>
                </a:cubicBezTo>
                <a:cubicBezTo>
                  <a:pt x="405010" y="476059"/>
                  <a:pt x="409842" y="454637"/>
                  <a:pt x="422031" y="437572"/>
                </a:cubicBezTo>
                <a:cubicBezTo>
                  <a:pt x="450219" y="398109"/>
                  <a:pt x="469750" y="393914"/>
                  <a:pt x="506437" y="367233"/>
                </a:cubicBezTo>
                <a:cubicBezTo>
                  <a:pt x="544360" y="339652"/>
                  <a:pt x="574492" y="297655"/>
                  <a:pt x="618978" y="282827"/>
                </a:cubicBezTo>
                <a:lnTo>
                  <a:pt x="703385" y="254692"/>
                </a:lnTo>
                <a:cubicBezTo>
                  <a:pt x="717453" y="245313"/>
                  <a:pt x="730466" y="234117"/>
                  <a:pt x="745588" y="226556"/>
                </a:cubicBezTo>
                <a:cubicBezTo>
                  <a:pt x="768174" y="215263"/>
                  <a:pt x="791970" y="206406"/>
                  <a:pt x="815926" y="198421"/>
                </a:cubicBezTo>
                <a:cubicBezTo>
                  <a:pt x="845727" y="188487"/>
                  <a:pt x="914660" y="175860"/>
                  <a:pt x="942535" y="170285"/>
                </a:cubicBezTo>
                <a:cubicBezTo>
                  <a:pt x="1121144" y="188146"/>
                  <a:pt x="1132407" y="196456"/>
                  <a:pt x="1350498" y="170285"/>
                </a:cubicBezTo>
                <a:cubicBezTo>
                  <a:pt x="1446008" y="158824"/>
                  <a:pt x="1413043" y="146048"/>
                  <a:pt x="1477108" y="114015"/>
                </a:cubicBezTo>
                <a:cubicBezTo>
                  <a:pt x="1490371" y="107383"/>
                  <a:pt x="1505243" y="104636"/>
                  <a:pt x="1519311" y="99947"/>
                </a:cubicBezTo>
                <a:cubicBezTo>
                  <a:pt x="1535287" y="75983"/>
                  <a:pt x="1572199" y="18923"/>
                  <a:pt x="1589649" y="1473"/>
                </a:cubicBezTo>
                <a:cubicBezTo>
                  <a:pt x="1592965" y="-1843"/>
                  <a:pt x="1599028" y="1473"/>
                  <a:pt x="1603717" y="147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E8196C-6C68-4537-8826-BC4327B89945}"/>
              </a:ext>
            </a:extLst>
          </p:cNvPr>
          <p:cNvSpPr/>
          <p:nvPr/>
        </p:nvSpPr>
        <p:spPr>
          <a:xfrm>
            <a:off x="2841674" y="2925378"/>
            <a:ext cx="2560320" cy="310191"/>
          </a:xfrm>
          <a:custGeom>
            <a:avLst/>
            <a:gdLst>
              <a:gd name="connsiteX0" fmla="*/ 0 w 2560320"/>
              <a:gd name="connsiteY0" fmla="*/ 310191 h 310191"/>
              <a:gd name="connsiteX1" fmla="*/ 84406 w 2560320"/>
              <a:gd name="connsiteY1" fmla="*/ 296124 h 310191"/>
              <a:gd name="connsiteX2" fmla="*/ 126609 w 2560320"/>
              <a:gd name="connsiteY2" fmla="*/ 282056 h 310191"/>
              <a:gd name="connsiteX3" fmla="*/ 211015 w 2560320"/>
              <a:gd name="connsiteY3" fmla="*/ 267988 h 310191"/>
              <a:gd name="connsiteX4" fmla="*/ 309489 w 2560320"/>
              <a:gd name="connsiteY4" fmla="*/ 225785 h 310191"/>
              <a:gd name="connsiteX5" fmla="*/ 464234 w 2560320"/>
              <a:gd name="connsiteY5" fmla="*/ 197650 h 310191"/>
              <a:gd name="connsiteX6" fmla="*/ 534572 w 2560320"/>
              <a:gd name="connsiteY6" fmla="*/ 183582 h 310191"/>
              <a:gd name="connsiteX7" fmla="*/ 618978 w 2560320"/>
              <a:gd name="connsiteY7" fmla="*/ 155447 h 310191"/>
              <a:gd name="connsiteX8" fmla="*/ 900332 w 2560320"/>
              <a:gd name="connsiteY8" fmla="*/ 113244 h 310191"/>
              <a:gd name="connsiteX9" fmla="*/ 1026941 w 2560320"/>
              <a:gd name="connsiteY9" fmla="*/ 71040 h 310191"/>
              <a:gd name="connsiteX10" fmla="*/ 1069144 w 2560320"/>
              <a:gd name="connsiteY10" fmla="*/ 42905 h 310191"/>
              <a:gd name="connsiteX11" fmla="*/ 1125415 w 2560320"/>
              <a:gd name="connsiteY11" fmla="*/ 28837 h 310191"/>
              <a:gd name="connsiteX12" fmla="*/ 1153551 w 2560320"/>
              <a:gd name="connsiteY12" fmla="*/ 702 h 310191"/>
              <a:gd name="connsiteX13" fmla="*/ 1814732 w 2560320"/>
              <a:gd name="connsiteY13" fmla="*/ 14770 h 310191"/>
              <a:gd name="connsiteX14" fmla="*/ 2222695 w 2560320"/>
              <a:gd name="connsiteY14" fmla="*/ 702 h 310191"/>
              <a:gd name="connsiteX15" fmla="*/ 2349304 w 2560320"/>
              <a:gd name="connsiteY15" fmla="*/ 14770 h 310191"/>
              <a:gd name="connsiteX16" fmla="*/ 2461846 w 2560320"/>
              <a:gd name="connsiteY16" fmla="*/ 42905 h 310191"/>
              <a:gd name="connsiteX17" fmla="*/ 2560320 w 2560320"/>
              <a:gd name="connsiteY17" fmla="*/ 42905 h 31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60320" h="310191">
                <a:moveTo>
                  <a:pt x="0" y="310191"/>
                </a:moveTo>
                <a:cubicBezTo>
                  <a:pt x="28135" y="305502"/>
                  <a:pt x="56562" y="302312"/>
                  <a:pt x="84406" y="296124"/>
                </a:cubicBezTo>
                <a:cubicBezTo>
                  <a:pt x="98882" y="292907"/>
                  <a:pt x="112133" y="285273"/>
                  <a:pt x="126609" y="282056"/>
                </a:cubicBezTo>
                <a:cubicBezTo>
                  <a:pt x="154453" y="275868"/>
                  <a:pt x="183171" y="274176"/>
                  <a:pt x="211015" y="267988"/>
                </a:cubicBezTo>
                <a:cubicBezTo>
                  <a:pt x="376015" y="231320"/>
                  <a:pt x="94429" y="283133"/>
                  <a:pt x="309489" y="225785"/>
                </a:cubicBezTo>
                <a:cubicBezTo>
                  <a:pt x="360146" y="212277"/>
                  <a:pt x="412705" y="207312"/>
                  <a:pt x="464234" y="197650"/>
                </a:cubicBezTo>
                <a:cubicBezTo>
                  <a:pt x="487735" y="193244"/>
                  <a:pt x="511504" y="189873"/>
                  <a:pt x="534572" y="183582"/>
                </a:cubicBezTo>
                <a:cubicBezTo>
                  <a:pt x="563184" y="175779"/>
                  <a:pt x="590027" y="161881"/>
                  <a:pt x="618978" y="155447"/>
                </a:cubicBezTo>
                <a:cubicBezTo>
                  <a:pt x="707321" y="135815"/>
                  <a:pt x="809225" y="124632"/>
                  <a:pt x="900332" y="113244"/>
                </a:cubicBezTo>
                <a:cubicBezTo>
                  <a:pt x="996224" y="49314"/>
                  <a:pt x="875320" y="121580"/>
                  <a:pt x="1026941" y="71040"/>
                </a:cubicBezTo>
                <a:cubicBezTo>
                  <a:pt x="1042981" y="65693"/>
                  <a:pt x="1053604" y="49565"/>
                  <a:pt x="1069144" y="42905"/>
                </a:cubicBezTo>
                <a:cubicBezTo>
                  <a:pt x="1086915" y="35289"/>
                  <a:pt x="1106658" y="33526"/>
                  <a:pt x="1125415" y="28837"/>
                </a:cubicBezTo>
                <a:cubicBezTo>
                  <a:pt x="1134794" y="19459"/>
                  <a:pt x="1140291" y="973"/>
                  <a:pt x="1153551" y="702"/>
                </a:cubicBezTo>
                <a:cubicBezTo>
                  <a:pt x="1373949" y="-3796"/>
                  <a:pt x="1594288" y="14770"/>
                  <a:pt x="1814732" y="14770"/>
                </a:cubicBezTo>
                <a:cubicBezTo>
                  <a:pt x="1950800" y="14770"/>
                  <a:pt x="2086707" y="5391"/>
                  <a:pt x="2222695" y="702"/>
                </a:cubicBezTo>
                <a:cubicBezTo>
                  <a:pt x="2264898" y="5391"/>
                  <a:pt x="2307487" y="7391"/>
                  <a:pt x="2349304" y="14770"/>
                </a:cubicBezTo>
                <a:cubicBezTo>
                  <a:pt x="2387384" y="21490"/>
                  <a:pt x="2423177" y="42905"/>
                  <a:pt x="2461846" y="42905"/>
                </a:cubicBezTo>
                <a:lnTo>
                  <a:pt x="2560320" y="4290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6EADD8-4AB8-4EE9-B641-CA2765D4214B}"/>
              </a:ext>
            </a:extLst>
          </p:cNvPr>
          <p:cNvSpPr/>
          <p:nvPr/>
        </p:nvSpPr>
        <p:spPr>
          <a:xfrm>
            <a:off x="3179298" y="1983545"/>
            <a:ext cx="2236764" cy="958467"/>
          </a:xfrm>
          <a:custGeom>
            <a:avLst/>
            <a:gdLst>
              <a:gd name="connsiteX0" fmla="*/ 0 w 2236764"/>
              <a:gd name="connsiteY0" fmla="*/ 0 h 958467"/>
              <a:gd name="connsiteX1" fmla="*/ 112542 w 2236764"/>
              <a:gd name="connsiteY1" fmla="*/ 14067 h 958467"/>
              <a:gd name="connsiteX2" fmla="*/ 281354 w 2236764"/>
              <a:gd name="connsiteY2" fmla="*/ 112541 h 958467"/>
              <a:gd name="connsiteX3" fmla="*/ 365760 w 2236764"/>
              <a:gd name="connsiteY3" fmla="*/ 168812 h 958467"/>
              <a:gd name="connsiteX4" fmla="*/ 407964 w 2236764"/>
              <a:gd name="connsiteY4" fmla="*/ 211015 h 958467"/>
              <a:gd name="connsiteX5" fmla="*/ 492370 w 2236764"/>
              <a:gd name="connsiteY5" fmla="*/ 239150 h 958467"/>
              <a:gd name="connsiteX6" fmla="*/ 576776 w 2236764"/>
              <a:gd name="connsiteY6" fmla="*/ 295421 h 958467"/>
              <a:gd name="connsiteX7" fmla="*/ 647114 w 2236764"/>
              <a:gd name="connsiteY7" fmla="*/ 337624 h 958467"/>
              <a:gd name="connsiteX8" fmla="*/ 675250 w 2236764"/>
              <a:gd name="connsiteY8" fmla="*/ 365760 h 958467"/>
              <a:gd name="connsiteX9" fmla="*/ 773724 w 2236764"/>
              <a:gd name="connsiteY9" fmla="*/ 393895 h 958467"/>
              <a:gd name="connsiteX10" fmla="*/ 829994 w 2236764"/>
              <a:gd name="connsiteY10" fmla="*/ 422030 h 958467"/>
              <a:gd name="connsiteX11" fmla="*/ 942536 w 2236764"/>
              <a:gd name="connsiteY11" fmla="*/ 450166 h 958467"/>
              <a:gd name="connsiteX12" fmla="*/ 984739 w 2236764"/>
              <a:gd name="connsiteY12" fmla="*/ 478301 h 958467"/>
              <a:gd name="connsiteX13" fmla="*/ 1069145 w 2236764"/>
              <a:gd name="connsiteY13" fmla="*/ 506437 h 958467"/>
              <a:gd name="connsiteX14" fmla="*/ 1111348 w 2236764"/>
              <a:gd name="connsiteY14" fmla="*/ 534572 h 958467"/>
              <a:gd name="connsiteX15" fmla="*/ 1209822 w 2236764"/>
              <a:gd name="connsiteY15" fmla="*/ 576775 h 958467"/>
              <a:gd name="connsiteX16" fmla="*/ 1252025 w 2236764"/>
              <a:gd name="connsiteY16" fmla="*/ 604910 h 958467"/>
              <a:gd name="connsiteX17" fmla="*/ 1336431 w 2236764"/>
              <a:gd name="connsiteY17" fmla="*/ 633046 h 958467"/>
              <a:gd name="connsiteX18" fmla="*/ 1434905 w 2236764"/>
              <a:gd name="connsiteY18" fmla="*/ 661181 h 958467"/>
              <a:gd name="connsiteX19" fmla="*/ 1533379 w 2236764"/>
              <a:gd name="connsiteY19" fmla="*/ 689317 h 958467"/>
              <a:gd name="connsiteX20" fmla="*/ 1842868 w 2236764"/>
              <a:gd name="connsiteY20" fmla="*/ 717452 h 958467"/>
              <a:gd name="connsiteX21" fmla="*/ 1941342 w 2236764"/>
              <a:gd name="connsiteY21" fmla="*/ 745587 h 958467"/>
              <a:gd name="connsiteX22" fmla="*/ 2011680 w 2236764"/>
              <a:gd name="connsiteY22" fmla="*/ 787790 h 958467"/>
              <a:gd name="connsiteX23" fmla="*/ 2082019 w 2236764"/>
              <a:gd name="connsiteY23" fmla="*/ 844061 h 958467"/>
              <a:gd name="connsiteX24" fmla="*/ 2166425 w 2236764"/>
              <a:gd name="connsiteY24" fmla="*/ 886264 h 958467"/>
              <a:gd name="connsiteX25" fmla="*/ 2208628 w 2236764"/>
              <a:gd name="connsiteY25" fmla="*/ 956603 h 958467"/>
              <a:gd name="connsiteX26" fmla="*/ 2236764 w 2236764"/>
              <a:gd name="connsiteY26" fmla="*/ 956603 h 9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36764" h="958467">
                <a:moveTo>
                  <a:pt x="0" y="0"/>
                </a:moveTo>
                <a:cubicBezTo>
                  <a:pt x="37514" y="4689"/>
                  <a:pt x="76457" y="2791"/>
                  <a:pt x="112542" y="14067"/>
                </a:cubicBezTo>
                <a:cubicBezTo>
                  <a:pt x="202186" y="42081"/>
                  <a:pt x="216053" y="66830"/>
                  <a:pt x="281354" y="112541"/>
                </a:cubicBezTo>
                <a:cubicBezTo>
                  <a:pt x="309056" y="131932"/>
                  <a:pt x="341849" y="144902"/>
                  <a:pt x="365760" y="168812"/>
                </a:cubicBezTo>
                <a:cubicBezTo>
                  <a:pt x="379828" y="182880"/>
                  <a:pt x="390573" y="201353"/>
                  <a:pt x="407964" y="211015"/>
                </a:cubicBezTo>
                <a:cubicBezTo>
                  <a:pt x="433889" y="225418"/>
                  <a:pt x="492370" y="239150"/>
                  <a:pt x="492370" y="239150"/>
                </a:cubicBezTo>
                <a:cubicBezTo>
                  <a:pt x="556879" y="303661"/>
                  <a:pt x="474576" y="227287"/>
                  <a:pt x="576776" y="295421"/>
                </a:cubicBezTo>
                <a:cubicBezTo>
                  <a:pt x="654018" y="346916"/>
                  <a:pt x="549149" y="304970"/>
                  <a:pt x="647114" y="337624"/>
                </a:cubicBezTo>
                <a:cubicBezTo>
                  <a:pt x="656493" y="347003"/>
                  <a:pt x="663877" y="358936"/>
                  <a:pt x="675250" y="365760"/>
                </a:cubicBezTo>
                <a:cubicBezTo>
                  <a:pt x="694139" y="377093"/>
                  <a:pt x="757381" y="387766"/>
                  <a:pt x="773724" y="393895"/>
                </a:cubicBezTo>
                <a:cubicBezTo>
                  <a:pt x="793359" y="401258"/>
                  <a:pt x="810100" y="415399"/>
                  <a:pt x="829994" y="422030"/>
                </a:cubicBezTo>
                <a:cubicBezTo>
                  <a:pt x="878154" y="438083"/>
                  <a:pt x="900422" y="429109"/>
                  <a:pt x="942536" y="450166"/>
                </a:cubicBezTo>
                <a:cubicBezTo>
                  <a:pt x="957658" y="457727"/>
                  <a:pt x="969289" y="471434"/>
                  <a:pt x="984739" y="478301"/>
                </a:cubicBezTo>
                <a:cubicBezTo>
                  <a:pt x="1011840" y="490346"/>
                  <a:pt x="1044469" y="489986"/>
                  <a:pt x="1069145" y="506437"/>
                </a:cubicBezTo>
                <a:cubicBezTo>
                  <a:pt x="1083213" y="515815"/>
                  <a:pt x="1096226" y="527011"/>
                  <a:pt x="1111348" y="534572"/>
                </a:cubicBezTo>
                <a:cubicBezTo>
                  <a:pt x="1269177" y="613486"/>
                  <a:pt x="1004903" y="459680"/>
                  <a:pt x="1209822" y="576775"/>
                </a:cubicBezTo>
                <a:cubicBezTo>
                  <a:pt x="1224502" y="585163"/>
                  <a:pt x="1236575" y="598043"/>
                  <a:pt x="1252025" y="604910"/>
                </a:cubicBezTo>
                <a:cubicBezTo>
                  <a:pt x="1279126" y="616955"/>
                  <a:pt x="1308296" y="623668"/>
                  <a:pt x="1336431" y="633046"/>
                </a:cubicBezTo>
                <a:cubicBezTo>
                  <a:pt x="1437606" y="666771"/>
                  <a:pt x="1311273" y="625857"/>
                  <a:pt x="1434905" y="661181"/>
                </a:cubicBezTo>
                <a:cubicBezTo>
                  <a:pt x="1487635" y="676247"/>
                  <a:pt x="1472912" y="678323"/>
                  <a:pt x="1533379" y="689317"/>
                </a:cubicBezTo>
                <a:cubicBezTo>
                  <a:pt x="1644700" y="709557"/>
                  <a:pt x="1719821" y="709249"/>
                  <a:pt x="1842868" y="717452"/>
                </a:cubicBezTo>
                <a:cubicBezTo>
                  <a:pt x="1853374" y="720079"/>
                  <a:pt x="1926930" y="736940"/>
                  <a:pt x="1941342" y="745587"/>
                </a:cubicBezTo>
                <a:cubicBezTo>
                  <a:pt x="2037893" y="803518"/>
                  <a:pt x="1892126" y="747941"/>
                  <a:pt x="2011680" y="787790"/>
                </a:cubicBezTo>
                <a:cubicBezTo>
                  <a:pt x="2037850" y="813960"/>
                  <a:pt x="2046526" y="826314"/>
                  <a:pt x="2082019" y="844061"/>
                </a:cubicBezTo>
                <a:cubicBezTo>
                  <a:pt x="2198504" y="902304"/>
                  <a:pt x="2045477" y="805633"/>
                  <a:pt x="2166425" y="886264"/>
                </a:cubicBezTo>
                <a:cubicBezTo>
                  <a:pt x="2176051" y="915141"/>
                  <a:pt x="2177732" y="941155"/>
                  <a:pt x="2208628" y="956603"/>
                </a:cubicBezTo>
                <a:cubicBezTo>
                  <a:pt x="2217017" y="960797"/>
                  <a:pt x="2227385" y="956603"/>
                  <a:pt x="2236764" y="9566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" descr="Free Revision Cliparts, Download Free Revision Cliparts png images, Free  ClipArts on Clipart Library">
            <a:extLst>
              <a:ext uri="{FF2B5EF4-FFF2-40B4-BE49-F238E27FC236}">
                <a16:creationId xmlns:a16="http://schemas.microsoft.com/office/drawing/2014/main" id="{8450FE1E-9747-4A3E-A441-1F6C1A89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3" y="193941"/>
            <a:ext cx="2856941" cy="259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thnic Woman Using Flash Cards to Help Her Daughter Learn - Royalty Free  Clipart Picture">
            <a:extLst>
              <a:ext uri="{FF2B5EF4-FFF2-40B4-BE49-F238E27FC236}">
                <a16:creationId xmlns:a16="http://schemas.microsoft.com/office/drawing/2014/main" id="{3859C226-532E-40A7-96B8-80C65671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84" y="4178106"/>
            <a:ext cx="33337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vision tips - follow these steps to success! | The Bright Stuff Post">
            <a:extLst>
              <a:ext uri="{FF2B5EF4-FFF2-40B4-BE49-F238E27FC236}">
                <a16:creationId xmlns:a16="http://schemas.microsoft.com/office/drawing/2014/main" id="{EFCF6053-3BF3-408D-AAD0-C5941565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45" y="911659"/>
            <a:ext cx="2569917" cy="25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4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6EFF57-61D7-493B-B078-004D4B5D9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630" y="2467708"/>
            <a:ext cx="2856941" cy="40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24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2" descr="Lazy Boy Cartoon Images">
            <a:extLst>
              <a:ext uri="{FF2B5EF4-FFF2-40B4-BE49-F238E27FC236}">
                <a16:creationId xmlns:a16="http://schemas.microsoft.com/office/drawing/2014/main" id="{19D52731-D8FD-4CA2-B8B6-5BEF073D9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8"/>
          <a:stretch/>
        </p:blipFill>
        <p:spPr bwMode="auto">
          <a:xfrm>
            <a:off x="8443765" y="3429000"/>
            <a:ext cx="3305175" cy="2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4164037" y="1336431"/>
            <a:ext cx="1448972" cy="1603717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A6D11-1931-48FE-A25E-E1448D302572}"/>
              </a:ext>
            </a:extLst>
          </p:cNvPr>
          <p:cNvSpPr/>
          <p:nvPr/>
        </p:nvSpPr>
        <p:spPr>
          <a:xfrm>
            <a:off x="5725551" y="1097280"/>
            <a:ext cx="844061" cy="1814732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DC48FC-8DED-4047-B55B-34334132988D}"/>
              </a:ext>
            </a:extLst>
          </p:cNvPr>
          <p:cNvSpPr/>
          <p:nvPr/>
        </p:nvSpPr>
        <p:spPr>
          <a:xfrm>
            <a:off x="5936566" y="1617785"/>
            <a:ext cx="1800665" cy="1336430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910CC2-5227-422E-B27B-C232D9CC0588}"/>
              </a:ext>
            </a:extLst>
          </p:cNvPr>
          <p:cNvSpPr/>
          <p:nvPr/>
        </p:nvSpPr>
        <p:spPr>
          <a:xfrm>
            <a:off x="5838092" y="2785403"/>
            <a:ext cx="2700997" cy="436099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168D0F-663B-4514-A390-67D34B707EC3}"/>
              </a:ext>
            </a:extLst>
          </p:cNvPr>
          <p:cNvSpPr/>
          <p:nvPr/>
        </p:nvSpPr>
        <p:spPr>
          <a:xfrm>
            <a:off x="5809957" y="3221502"/>
            <a:ext cx="1772529" cy="787790"/>
          </a:xfrm>
          <a:custGeom>
            <a:avLst/>
            <a:gdLst>
              <a:gd name="connsiteX0" fmla="*/ 1772529 w 1772529"/>
              <a:gd name="connsiteY0" fmla="*/ 787790 h 787790"/>
              <a:gd name="connsiteX1" fmla="*/ 1631852 w 1772529"/>
              <a:gd name="connsiteY1" fmla="*/ 633046 h 787790"/>
              <a:gd name="connsiteX2" fmla="*/ 1561514 w 1772529"/>
              <a:gd name="connsiteY2" fmla="*/ 562707 h 787790"/>
              <a:gd name="connsiteX3" fmla="*/ 1477108 w 1772529"/>
              <a:gd name="connsiteY3" fmla="*/ 506436 h 787790"/>
              <a:gd name="connsiteX4" fmla="*/ 1420837 w 1772529"/>
              <a:gd name="connsiteY4" fmla="*/ 464233 h 787790"/>
              <a:gd name="connsiteX5" fmla="*/ 1392701 w 1772529"/>
              <a:gd name="connsiteY5" fmla="*/ 436098 h 787790"/>
              <a:gd name="connsiteX6" fmla="*/ 1350498 w 1772529"/>
              <a:gd name="connsiteY6" fmla="*/ 422030 h 787790"/>
              <a:gd name="connsiteX7" fmla="*/ 1266092 w 1772529"/>
              <a:gd name="connsiteY7" fmla="*/ 365760 h 787790"/>
              <a:gd name="connsiteX8" fmla="*/ 1153551 w 1772529"/>
              <a:gd name="connsiteY8" fmla="*/ 337624 h 787790"/>
              <a:gd name="connsiteX9" fmla="*/ 731520 w 1772529"/>
              <a:gd name="connsiteY9" fmla="*/ 337624 h 787790"/>
              <a:gd name="connsiteX10" fmla="*/ 675249 w 1772529"/>
              <a:gd name="connsiteY10" fmla="*/ 323556 h 787790"/>
              <a:gd name="connsiteX11" fmla="*/ 618978 w 1772529"/>
              <a:gd name="connsiteY11" fmla="*/ 295421 h 787790"/>
              <a:gd name="connsiteX12" fmla="*/ 506437 w 1772529"/>
              <a:gd name="connsiteY12" fmla="*/ 267286 h 787790"/>
              <a:gd name="connsiteX13" fmla="*/ 422031 w 1772529"/>
              <a:gd name="connsiteY13" fmla="*/ 239150 h 787790"/>
              <a:gd name="connsiteX14" fmla="*/ 379828 w 1772529"/>
              <a:gd name="connsiteY14" fmla="*/ 225083 h 787790"/>
              <a:gd name="connsiteX15" fmla="*/ 337625 w 1772529"/>
              <a:gd name="connsiteY15" fmla="*/ 211015 h 787790"/>
              <a:gd name="connsiteX16" fmla="*/ 267286 w 1772529"/>
              <a:gd name="connsiteY16" fmla="*/ 168812 h 787790"/>
              <a:gd name="connsiteX17" fmla="*/ 239151 w 1772529"/>
              <a:gd name="connsiteY17" fmla="*/ 140676 h 787790"/>
              <a:gd name="connsiteX18" fmla="*/ 154745 w 1772529"/>
              <a:gd name="connsiteY18" fmla="*/ 84406 h 787790"/>
              <a:gd name="connsiteX19" fmla="*/ 112541 w 1772529"/>
              <a:gd name="connsiteY19" fmla="*/ 56270 h 787790"/>
              <a:gd name="connsiteX20" fmla="*/ 70338 w 1772529"/>
              <a:gd name="connsiteY20" fmla="*/ 42203 h 787790"/>
              <a:gd name="connsiteX21" fmla="*/ 42203 w 1772529"/>
              <a:gd name="connsiteY21" fmla="*/ 14067 h 787790"/>
              <a:gd name="connsiteX22" fmla="*/ 0 w 1772529"/>
              <a:gd name="connsiteY22" fmla="*/ 0 h 7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72529" h="787790">
                <a:moveTo>
                  <a:pt x="1772529" y="787790"/>
                </a:moveTo>
                <a:cubicBezTo>
                  <a:pt x="1657476" y="672737"/>
                  <a:pt x="1701908" y="726453"/>
                  <a:pt x="1631852" y="633046"/>
                </a:cubicBezTo>
                <a:cubicBezTo>
                  <a:pt x="1606545" y="557120"/>
                  <a:pt x="1637566" y="617030"/>
                  <a:pt x="1561514" y="562707"/>
                </a:cubicBezTo>
                <a:cubicBezTo>
                  <a:pt x="1469309" y="496846"/>
                  <a:pt x="1567638" y="536613"/>
                  <a:pt x="1477108" y="506436"/>
                </a:cubicBezTo>
                <a:cubicBezTo>
                  <a:pt x="1458351" y="492368"/>
                  <a:pt x="1438849" y="479243"/>
                  <a:pt x="1420837" y="464233"/>
                </a:cubicBezTo>
                <a:cubicBezTo>
                  <a:pt x="1410648" y="455742"/>
                  <a:pt x="1404074" y="442922"/>
                  <a:pt x="1392701" y="436098"/>
                </a:cubicBezTo>
                <a:cubicBezTo>
                  <a:pt x="1379985" y="428469"/>
                  <a:pt x="1363461" y="429231"/>
                  <a:pt x="1350498" y="422030"/>
                </a:cubicBezTo>
                <a:cubicBezTo>
                  <a:pt x="1320939" y="405608"/>
                  <a:pt x="1298897" y="373961"/>
                  <a:pt x="1266092" y="365760"/>
                </a:cubicBezTo>
                <a:lnTo>
                  <a:pt x="1153551" y="337624"/>
                </a:lnTo>
                <a:cubicBezTo>
                  <a:pt x="984348" y="379925"/>
                  <a:pt x="1082301" y="361010"/>
                  <a:pt x="731520" y="337624"/>
                </a:cubicBezTo>
                <a:cubicBezTo>
                  <a:pt x="712229" y="336338"/>
                  <a:pt x="693352" y="330345"/>
                  <a:pt x="675249" y="323556"/>
                </a:cubicBezTo>
                <a:cubicBezTo>
                  <a:pt x="655613" y="316193"/>
                  <a:pt x="638873" y="302053"/>
                  <a:pt x="618978" y="295421"/>
                </a:cubicBezTo>
                <a:cubicBezTo>
                  <a:pt x="582294" y="283193"/>
                  <a:pt x="543121" y="279514"/>
                  <a:pt x="506437" y="267286"/>
                </a:cubicBezTo>
                <a:lnTo>
                  <a:pt x="422031" y="239150"/>
                </a:lnTo>
                <a:lnTo>
                  <a:pt x="379828" y="225083"/>
                </a:lnTo>
                <a:lnTo>
                  <a:pt x="337625" y="211015"/>
                </a:lnTo>
                <a:cubicBezTo>
                  <a:pt x="266330" y="139723"/>
                  <a:pt x="358601" y="223603"/>
                  <a:pt x="267286" y="168812"/>
                </a:cubicBezTo>
                <a:cubicBezTo>
                  <a:pt x="255913" y="161988"/>
                  <a:pt x="249762" y="148634"/>
                  <a:pt x="239151" y="140676"/>
                </a:cubicBezTo>
                <a:cubicBezTo>
                  <a:pt x="212100" y="120387"/>
                  <a:pt x="182880" y="103163"/>
                  <a:pt x="154745" y="84406"/>
                </a:cubicBezTo>
                <a:cubicBezTo>
                  <a:pt x="140677" y="75027"/>
                  <a:pt x="128581" y="61616"/>
                  <a:pt x="112541" y="56270"/>
                </a:cubicBezTo>
                <a:lnTo>
                  <a:pt x="70338" y="42203"/>
                </a:lnTo>
                <a:cubicBezTo>
                  <a:pt x="60960" y="32824"/>
                  <a:pt x="53576" y="20891"/>
                  <a:pt x="42203" y="14067"/>
                </a:cubicBezTo>
                <a:cubicBezTo>
                  <a:pt x="29488" y="6438"/>
                  <a:pt x="0" y="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1AB684-DF07-49AF-A771-36C5E7415DC4}"/>
              </a:ext>
            </a:extLst>
          </p:cNvPr>
          <p:cNvSpPr/>
          <p:nvPr/>
        </p:nvSpPr>
        <p:spPr>
          <a:xfrm>
            <a:off x="5697415" y="3221502"/>
            <a:ext cx="253219" cy="1195753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A502CB-52D8-4F25-8DBA-F7EF26740945}"/>
              </a:ext>
            </a:extLst>
          </p:cNvPr>
          <p:cNvSpPr/>
          <p:nvPr/>
        </p:nvSpPr>
        <p:spPr>
          <a:xfrm>
            <a:off x="4642338" y="3221502"/>
            <a:ext cx="900333" cy="1505243"/>
          </a:xfrm>
          <a:custGeom>
            <a:avLst/>
            <a:gdLst>
              <a:gd name="connsiteX0" fmla="*/ 0 w 900333"/>
              <a:gd name="connsiteY0" fmla="*/ 1505243 h 1505243"/>
              <a:gd name="connsiteX1" fmla="*/ 28136 w 900333"/>
              <a:gd name="connsiteY1" fmla="*/ 1237956 h 1505243"/>
              <a:gd name="connsiteX2" fmla="*/ 42204 w 900333"/>
              <a:gd name="connsiteY2" fmla="*/ 1139483 h 1505243"/>
              <a:gd name="connsiteX3" fmla="*/ 56271 w 900333"/>
              <a:gd name="connsiteY3" fmla="*/ 970670 h 1505243"/>
              <a:gd name="connsiteX4" fmla="*/ 84407 w 900333"/>
              <a:gd name="connsiteY4" fmla="*/ 872196 h 1505243"/>
              <a:gd name="connsiteX5" fmla="*/ 112542 w 900333"/>
              <a:gd name="connsiteY5" fmla="*/ 717452 h 1505243"/>
              <a:gd name="connsiteX6" fmla="*/ 140677 w 900333"/>
              <a:gd name="connsiteY6" fmla="*/ 675249 h 1505243"/>
              <a:gd name="connsiteX7" fmla="*/ 168813 w 900333"/>
              <a:gd name="connsiteY7" fmla="*/ 618978 h 1505243"/>
              <a:gd name="connsiteX8" fmla="*/ 196948 w 900333"/>
              <a:gd name="connsiteY8" fmla="*/ 576775 h 1505243"/>
              <a:gd name="connsiteX9" fmla="*/ 239151 w 900333"/>
              <a:gd name="connsiteY9" fmla="*/ 492369 h 1505243"/>
              <a:gd name="connsiteX10" fmla="*/ 365760 w 900333"/>
              <a:gd name="connsiteY10" fmla="*/ 393895 h 1505243"/>
              <a:gd name="connsiteX11" fmla="*/ 450167 w 900333"/>
              <a:gd name="connsiteY11" fmla="*/ 365760 h 1505243"/>
              <a:gd name="connsiteX12" fmla="*/ 534573 w 900333"/>
              <a:gd name="connsiteY12" fmla="*/ 323556 h 1505243"/>
              <a:gd name="connsiteX13" fmla="*/ 633047 w 900333"/>
              <a:gd name="connsiteY13" fmla="*/ 253218 h 1505243"/>
              <a:gd name="connsiteX14" fmla="*/ 675250 w 900333"/>
              <a:gd name="connsiteY14" fmla="*/ 211015 h 1505243"/>
              <a:gd name="connsiteX15" fmla="*/ 759656 w 900333"/>
              <a:gd name="connsiteY15" fmla="*/ 154744 h 1505243"/>
              <a:gd name="connsiteX16" fmla="*/ 829994 w 900333"/>
              <a:gd name="connsiteY16" fmla="*/ 70338 h 1505243"/>
              <a:gd name="connsiteX17" fmla="*/ 900333 w 900333"/>
              <a:gd name="connsiteY17" fmla="*/ 0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0333" h="1505243">
                <a:moveTo>
                  <a:pt x="0" y="1505243"/>
                </a:moveTo>
                <a:cubicBezTo>
                  <a:pt x="9379" y="1416147"/>
                  <a:pt x="15466" y="1326643"/>
                  <a:pt x="28136" y="1237956"/>
                </a:cubicBezTo>
                <a:cubicBezTo>
                  <a:pt x="32825" y="1205132"/>
                  <a:pt x="38733" y="1172458"/>
                  <a:pt x="42204" y="1139483"/>
                </a:cubicBezTo>
                <a:cubicBezTo>
                  <a:pt x="48115" y="1083327"/>
                  <a:pt x="49267" y="1026700"/>
                  <a:pt x="56271" y="970670"/>
                </a:cubicBezTo>
                <a:cubicBezTo>
                  <a:pt x="59803" y="942411"/>
                  <a:pt x="75064" y="900224"/>
                  <a:pt x="84407" y="872196"/>
                </a:cubicBezTo>
                <a:cubicBezTo>
                  <a:pt x="87668" y="849371"/>
                  <a:pt x="98328" y="750619"/>
                  <a:pt x="112542" y="717452"/>
                </a:cubicBezTo>
                <a:cubicBezTo>
                  <a:pt x="119202" y="701912"/>
                  <a:pt x="132289" y="689929"/>
                  <a:pt x="140677" y="675249"/>
                </a:cubicBezTo>
                <a:cubicBezTo>
                  <a:pt x="151082" y="657041"/>
                  <a:pt x="158408" y="637186"/>
                  <a:pt x="168813" y="618978"/>
                </a:cubicBezTo>
                <a:cubicBezTo>
                  <a:pt x="177201" y="604298"/>
                  <a:pt x="189387" y="591897"/>
                  <a:pt x="196948" y="576775"/>
                </a:cubicBezTo>
                <a:cubicBezTo>
                  <a:pt x="228670" y="513331"/>
                  <a:pt x="188758" y="552841"/>
                  <a:pt x="239151" y="492369"/>
                </a:cubicBezTo>
                <a:cubicBezTo>
                  <a:pt x="267161" y="458757"/>
                  <a:pt x="329564" y="405960"/>
                  <a:pt x="365760" y="393895"/>
                </a:cubicBezTo>
                <a:lnTo>
                  <a:pt x="450167" y="365760"/>
                </a:lnTo>
                <a:cubicBezTo>
                  <a:pt x="571106" y="285132"/>
                  <a:pt x="418096" y="381795"/>
                  <a:pt x="534573" y="323556"/>
                </a:cubicBezTo>
                <a:cubicBezTo>
                  <a:pt x="552387" y="314649"/>
                  <a:pt x="624125" y="260865"/>
                  <a:pt x="633047" y="253218"/>
                </a:cubicBezTo>
                <a:cubicBezTo>
                  <a:pt x="648152" y="240271"/>
                  <a:pt x="659546" y="223229"/>
                  <a:pt x="675250" y="211015"/>
                </a:cubicBezTo>
                <a:cubicBezTo>
                  <a:pt x="701942" y="190255"/>
                  <a:pt x="735746" y="178654"/>
                  <a:pt x="759656" y="154744"/>
                </a:cubicBezTo>
                <a:cubicBezTo>
                  <a:pt x="906000" y="8400"/>
                  <a:pt x="712481" y="207437"/>
                  <a:pt x="829994" y="70338"/>
                </a:cubicBezTo>
                <a:cubicBezTo>
                  <a:pt x="830020" y="70308"/>
                  <a:pt x="882741" y="17591"/>
                  <a:pt x="900333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EF39DA-AEB6-4878-85ED-44CA530D06F5}"/>
              </a:ext>
            </a:extLst>
          </p:cNvPr>
          <p:cNvSpPr/>
          <p:nvPr/>
        </p:nvSpPr>
        <p:spPr>
          <a:xfrm>
            <a:off x="3840480" y="2966810"/>
            <a:ext cx="1603717" cy="1211295"/>
          </a:xfrm>
          <a:custGeom>
            <a:avLst/>
            <a:gdLst>
              <a:gd name="connsiteX0" fmla="*/ 0 w 1603717"/>
              <a:gd name="connsiteY0" fmla="*/ 1211295 h 1211295"/>
              <a:gd name="connsiteX1" fmla="*/ 14068 w 1603717"/>
              <a:gd name="connsiteY1" fmla="*/ 1140956 h 1211295"/>
              <a:gd name="connsiteX2" fmla="*/ 98474 w 1603717"/>
              <a:gd name="connsiteY2" fmla="*/ 958076 h 1211295"/>
              <a:gd name="connsiteX3" fmla="*/ 154745 w 1603717"/>
              <a:gd name="connsiteY3" fmla="*/ 873670 h 1211295"/>
              <a:gd name="connsiteX4" fmla="*/ 225083 w 1603717"/>
              <a:gd name="connsiteY4" fmla="*/ 761128 h 1211295"/>
              <a:gd name="connsiteX5" fmla="*/ 239151 w 1603717"/>
              <a:gd name="connsiteY5" fmla="*/ 718925 h 1211295"/>
              <a:gd name="connsiteX6" fmla="*/ 281354 w 1603717"/>
              <a:gd name="connsiteY6" fmla="*/ 662655 h 1211295"/>
              <a:gd name="connsiteX7" fmla="*/ 309489 w 1603717"/>
              <a:gd name="connsiteY7" fmla="*/ 620452 h 1211295"/>
              <a:gd name="connsiteX8" fmla="*/ 351692 w 1603717"/>
              <a:gd name="connsiteY8" fmla="*/ 550113 h 1211295"/>
              <a:gd name="connsiteX9" fmla="*/ 393895 w 1603717"/>
              <a:gd name="connsiteY9" fmla="*/ 493842 h 1211295"/>
              <a:gd name="connsiteX10" fmla="*/ 422031 w 1603717"/>
              <a:gd name="connsiteY10" fmla="*/ 437572 h 1211295"/>
              <a:gd name="connsiteX11" fmla="*/ 506437 w 1603717"/>
              <a:gd name="connsiteY11" fmla="*/ 367233 h 1211295"/>
              <a:gd name="connsiteX12" fmla="*/ 618978 w 1603717"/>
              <a:gd name="connsiteY12" fmla="*/ 282827 h 1211295"/>
              <a:gd name="connsiteX13" fmla="*/ 703385 w 1603717"/>
              <a:gd name="connsiteY13" fmla="*/ 254692 h 1211295"/>
              <a:gd name="connsiteX14" fmla="*/ 745588 w 1603717"/>
              <a:gd name="connsiteY14" fmla="*/ 226556 h 1211295"/>
              <a:gd name="connsiteX15" fmla="*/ 815926 w 1603717"/>
              <a:gd name="connsiteY15" fmla="*/ 198421 h 1211295"/>
              <a:gd name="connsiteX16" fmla="*/ 942535 w 1603717"/>
              <a:gd name="connsiteY16" fmla="*/ 170285 h 1211295"/>
              <a:gd name="connsiteX17" fmla="*/ 1350498 w 1603717"/>
              <a:gd name="connsiteY17" fmla="*/ 170285 h 1211295"/>
              <a:gd name="connsiteX18" fmla="*/ 1477108 w 1603717"/>
              <a:gd name="connsiteY18" fmla="*/ 114015 h 1211295"/>
              <a:gd name="connsiteX19" fmla="*/ 1519311 w 1603717"/>
              <a:gd name="connsiteY19" fmla="*/ 99947 h 1211295"/>
              <a:gd name="connsiteX20" fmla="*/ 1589649 w 1603717"/>
              <a:gd name="connsiteY20" fmla="*/ 1473 h 1211295"/>
              <a:gd name="connsiteX21" fmla="*/ 1603717 w 1603717"/>
              <a:gd name="connsiteY21" fmla="*/ 1473 h 12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3717" h="1211295">
                <a:moveTo>
                  <a:pt x="0" y="1211295"/>
                </a:moveTo>
                <a:cubicBezTo>
                  <a:pt x="4689" y="1187849"/>
                  <a:pt x="8269" y="1164153"/>
                  <a:pt x="14068" y="1140956"/>
                </a:cubicBezTo>
                <a:cubicBezTo>
                  <a:pt x="28103" y="1084817"/>
                  <a:pt x="80232" y="985439"/>
                  <a:pt x="98474" y="958076"/>
                </a:cubicBezTo>
                <a:cubicBezTo>
                  <a:pt x="117231" y="929941"/>
                  <a:pt x="139623" y="903915"/>
                  <a:pt x="154745" y="873670"/>
                </a:cubicBezTo>
                <a:cubicBezTo>
                  <a:pt x="193365" y="796428"/>
                  <a:pt x="170298" y="834176"/>
                  <a:pt x="225083" y="761128"/>
                </a:cubicBezTo>
                <a:cubicBezTo>
                  <a:pt x="229772" y="747060"/>
                  <a:pt x="231794" y="731800"/>
                  <a:pt x="239151" y="718925"/>
                </a:cubicBezTo>
                <a:cubicBezTo>
                  <a:pt x="250784" y="698568"/>
                  <a:pt x="267726" y="681734"/>
                  <a:pt x="281354" y="662655"/>
                </a:cubicBezTo>
                <a:cubicBezTo>
                  <a:pt x="291181" y="648897"/>
                  <a:pt x="300528" y="634789"/>
                  <a:pt x="309489" y="620452"/>
                </a:cubicBezTo>
                <a:cubicBezTo>
                  <a:pt x="323981" y="597265"/>
                  <a:pt x="336525" y="572864"/>
                  <a:pt x="351692" y="550113"/>
                </a:cubicBezTo>
                <a:cubicBezTo>
                  <a:pt x="364698" y="530605"/>
                  <a:pt x="381468" y="513724"/>
                  <a:pt x="393895" y="493842"/>
                </a:cubicBezTo>
                <a:cubicBezTo>
                  <a:pt x="405010" y="476059"/>
                  <a:pt x="409842" y="454637"/>
                  <a:pt x="422031" y="437572"/>
                </a:cubicBezTo>
                <a:cubicBezTo>
                  <a:pt x="450219" y="398109"/>
                  <a:pt x="469750" y="393914"/>
                  <a:pt x="506437" y="367233"/>
                </a:cubicBezTo>
                <a:cubicBezTo>
                  <a:pt x="544360" y="339652"/>
                  <a:pt x="574492" y="297655"/>
                  <a:pt x="618978" y="282827"/>
                </a:cubicBezTo>
                <a:lnTo>
                  <a:pt x="703385" y="254692"/>
                </a:lnTo>
                <a:cubicBezTo>
                  <a:pt x="717453" y="245313"/>
                  <a:pt x="730466" y="234117"/>
                  <a:pt x="745588" y="226556"/>
                </a:cubicBezTo>
                <a:cubicBezTo>
                  <a:pt x="768174" y="215263"/>
                  <a:pt x="791970" y="206406"/>
                  <a:pt x="815926" y="198421"/>
                </a:cubicBezTo>
                <a:cubicBezTo>
                  <a:pt x="845727" y="188487"/>
                  <a:pt x="914660" y="175860"/>
                  <a:pt x="942535" y="170285"/>
                </a:cubicBezTo>
                <a:cubicBezTo>
                  <a:pt x="1121144" y="188146"/>
                  <a:pt x="1132407" y="196456"/>
                  <a:pt x="1350498" y="170285"/>
                </a:cubicBezTo>
                <a:cubicBezTo>
                  <a:pt x="1446008" y="158824"/>
                  <a:pt x="1413043" y="146048"/>
                  <a:pt x="1477108" y="114015"/>
                </a:cubicBezTo>
                <a:cubicBezTo>
                  <a:pt x="1490371" y="107383"/>
                  <a:pt x="1505243" y="104636"/>
                  <a:pt x="1519311" y="99947"/>
                </a:cubicBezTo>
                <a:cubicBezTo>
                  <a:pt x="1535287" y="75983"/>
                  <a:pt x="1572199" y="18923"/>
                  <a:pt x="1589649" y="1473"/>
                </a:cubicBezTo>
                <a:cubicBezTo>
                  <a:pt x="1592965" y="-1843"/>
                  <a:pt x="1599028" y="1473"/>
                  <a:pt x="1603717" y="147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E8196C-6C68-4537-8826-BC4327B89945}"/>
              </a:ext>
            </a:extLst>
          </p:cNvPr>
          <p:cNvSpPr/>
          <p:nvPr/>
        </p:nvSpPr>
        <p:spPr>
          <a:xfrm>
            <a:off x="2841674" y="2925378"/>
            <a:ext cx="2560320" cy="310191"/>
          </a:xfrm>
          <a:custGeom>
            <a:avLst/>
            <a:gdLst>
              <a:gd name="connsiteX0" fmla="*/ 0 w 2560320"/>
              <a:gd name="connsiteY0" fmla="*/ 310191 h 310191"/>
              <a:gd name="connsiteX1" fmla="*/ 84406 w 2560320"/>
              <a:gd name="connsiteY1" fmla="*/ 296124 h 310191"/>
              <a:gd name="connsiteX2" fmla="*/ 126609 w 2560320"/>
              <a:gd name="connsiteY2" fmla="*/ 282056 h 310191"/>
              <a:gd name="connsiteX3" fmla="*/ 211015 w 2560320"/>
              <a:gd name="connsiteY3" fmla="*/ 267988 h 310191"/>
              <a:gd name="connsiteX4" fmla="*/ 309489 w 2560320"/>
              <a:gd name="connsiteY4" fmla="*/ 225785 h 310191"/>
              <a:gd name="connsiteX5" fmla="*/ 464234 w 2560320"/>
              <a:gd name="connsiteY5" fmla="*/ 197650 h 310191"/>
              <a:gd name="connsiteX6" fmla="*/ 534572 w 2560320"/>
              <a:gd name="connsiteY6" fmla="*/ 183582 h 310191"/>
              <a:gd name="connsiteX7" fmla="*/ 618978 w 2560320"/>
              <a:gd name="connsiteY7" fmla="*/ 155447 h 310191"/>
              <a:gd name="connsiteX8" fmla="*/ 900332 w 2560320"/>
              <a:gd name="connsiteY8" fmla="*/ 113244 h 310191"/>
              <a:gd name="connsiteX9" fmla="*/ 1026941 w 2560320"/>
              <a:gd name="connsiteY9" fmla="*/ 71040 h 310191"/>
              <a:gd name="connsiteX10" fmla="*/ 1069144 w 2560320"/>
              <a:gd name="connsiteY10" fmla="*/ 42905 h 310191"/>
              <a:gd name="connsiteX11" fmla="*/ 1125415 w 2560320"/>
              <a:gd name="connsiteY11" fmla="*/ 28837 h 310191"/>
              <a:gd name="connsiteX12" fmla="*/ 1153551 w 2560320"/>
              <a:gd name="connsiteY12" fmla="*/ 702 h 310191"/>
              <a:gd name="connsiteX13" fmla="*/ 1814732 w 2560320"/>
              <a:gd name="connsiteY13" fmla="*/ 14770 h 310191"/>
              <a:gd name="connsiteX14" fmla="*/ 2222695 w 2560320"/>
              <a:gd name="connsiteY14" fmla="*/ 702 h 310191"/>
              <a:gd name="connsiteX15" fmla="*/ 2349304 w 2560320"/>
              <a:gd name="connsiteY15" fmla="*/ 14770 h 310191"/>
              <a:gd name="connsiteX16" fmla="*/ 2461846 w 2560320"/>
              <a:gd name="connsiteY16" fmla="*/ 42905 h 310191"/>
              <a:gd name="connsiteX17" fmla="*/ 2560320 w 2560320"/>
              <a:gd name="connsiteY17" fmla="*/ 42905 h 31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60320" h="310191">
                <a:moveTo>
                  <a:pt x="0" y="310191"/>
                </a:moveTo>
                <a:cubicBezTo>
                  <a:pt x="28135" y="305502"/>
                  <a:pt x="56562" y="302312"/>
                  <a:pt x="84406" y="296124"/>
                </a:cubicBezTo>
                <a:cubicBezTo>
                  <a:pt x="98882" y="292907"/>
                  <a:pt x="112133" y="285273"/>
                  <a:pt x="126609" y="282056"/>
                </a:cubicBezTo>
                <a:cubicBezTo>
                  <a:pt x="154453" y="275868"/>
                  <a:pt x="183171" y="274176"/>
                  <a:pt x="211015" y="267988"/>
                </a:cubicBezTo>
                <a:cubicBezTo>
                  <a:pt x="376015" y="231320"/>
                  <a:pt x="94429" y="283133"/>
                  <a:pt x="309489" y="225785"/>
                </a:cubicBezTo>
                <a:cubicBezTo>
                  <a:pt x="360146" y="212277"/>
                  <a:pt x="412705" y="207312"/>
                  <a:pt x="464234" y="197650"/>
                </a:cubicBezTo>
                <a:cubicBezTo>
                  <a:pt x="487735" y="193244"/>
                  <a:pt x="511504" y="189873"/>
                  <a:pt x="534572" y="183582"/>
                </a:cubicBezTo>
                <a:cubicBezTo>
                  <a:pt x="563184" y="175779"/>
                  <a:pt x="590027" y="161881"/>
                  <a:pt x="618978" y="155447"/>
                </a:cubicBezTo>
                <a:cubicBezTo>
                  <a:pt x="707321" y="135815"/>
                  <a:pt x="809225" y="124632"/>
                  <a:pt x="900332" y="113244"/>
                </a:cubicBezTo>
                <a:cubicBezTo>
                  <a:pt x="996224" y="49314"/>
                  <a:pt x="875320" y="121580"/>
                  <a:pt x="1026941" y="71040"/>
                </a:cubicBezTo>
                <a:cubicBezTo>
                  <a:pt x="1042981" y="65693"/>
                  <a:pt x="1053604" y="49565"/>
                  <a:pt x="1069144" y="42905"/>
                </a:cubicBezTo>
                <a:cubicBezTo>
                  <a:pt x="1086915" y="35289"/>
                  <a:pt x="1106658" y="33526"/>
                  <a:pt x="1125415" y="28837"/>
                </a:cubicBezTo>
                <a:cubicBezTo>
                  <a:pt x="1134794" y="19459"/>
                  <a:pt x="1140291" y="973"/>
                  <a:pt x="1153551" y="702"/>
                </a:cubicBezTo>
                <a:cubicBezTo>
                  <a:pt x="1373949" y="-3796"/>
                  <a:pt x="1594288" y="14770"/>
                  <a:pt x="1814732" y="14770"/>
                </a:cubicBezTo>
                <a:cubicBezTo>
                  <a:pt x="1950800" y="14770"/>
                  <a:pt x="2086707" y="5391"/>
                  <a:pt x="2222695" y="702"/>
                </a:cubicBezTo>
                <a:cubicBezTo>
                  <a:pt x="2264898" y="5391"/>
                  <a:pt x="2307487" y="7391"/>
                  <a:pt x="2349304" y="14770"/>
                </a:cubicBezTo>
                <a:cubicBezTo>
                  <a:pt x="2387384" y="21490"/>
                  <a:pt x="2423177" y="42905"/>
                  <a:pt x="2461846" y="42905"/>
                </a:cubicBezTo>
                <a:lnTo>
                  <a:pt x="2560320" y="4290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6EADD8-4AB8-4EE9-B641-CA2765D4214B}"/>
              </a:ext>
            </a:extLst>
          </p:cNvPr>
          <p:cNvSpPr/>
          <p:nvPr/>
        </p:nvSpPr>
        <p:spPr>
          <a:xfrm>
            <a:off x="3179298" y="1983545"/>
            <a:ext cx="2236764" cy="958467"/>
          </a:xfrm>
          <a:custGeom>
            <a:avLst/>
            <a:gdLst>
              <a:gd name="connsiteX0" fmla="*/ 0 w 2236764"/>
              <a:gd name="connsiteY0" fmla="*/ 0 h 958467"/>
              <a:gd name="connsiteX1" fmla="*/ 112542 w 2236764"/>
              <a:gd name="connsiteY1" fmla="*/ 14067 h 958467"/>
              <a:gd name="connsiteX2" fmla="*/ 281354 w 2236764"/>
              <a:gd name="connsiteY2" fmla="*/ 112541 h 958467"/>
              <a:gd name="connsiteX3" fmla="*/ 365760 w 2236764"/>
              <a:gd name="connsiteY3" fmla="*/ 168812 h 958467"/>
              <a:gd name="connsiteX4" fmla="*/ 407964 w 2236764"/>
              <a:gd name="connsiteY4" fmla="*/ 211015 h 958467"/>
              <a:gd name="connsiteX5" fmla="*/ 492370 w 2236764"/>
              <a:gd name="connsiteY5" fmla="*/ 239150 h 958467"/>
              <a:gd name="connsiteX6" fmla="*/ 576776 w 2236764"/>
              <a:gd name="connsiteY6" fmla="*/ 295421 h 958467"/>
              <a:gd name="connsiteX7" fmla="*/ 647114 w 2236764"/>
              <a:gd name="connsiteY7" fmla="*/ 337624 h 958467"/>
              <a:gd name="connsiteX8" fmla="*/ 675250 w 2236764"/>
              <a:gd name="connsiteY8" fmla="*/ 365760 h 958467"/>
              <a:gd name="connsiteX9" fmla="*/ 773724 w 2236764"/>
              <a:gd name="connsiteY9" fmla="*/ 393895 h 958467"/>
              <a:gd name="connsiteX10" fmla="*/ 829994 w 2236764"/>
              <a:gd name="connsiteY10" fmla="*/ 422030 h 958467"/>
              <a:gd name="connsiteX11" fmla="*/ 942536 w 2236764"/>
              <a:gd name="connsiteY11" fmla="*/ 450166 h 958467"/>
              <a:gd name="connsiteX12" fmla="*/ 984739 w 2236764"/>
              <a:gd name="connsiteY12" fmla="*/ 478301 h 958467"/>
              <a:gd name="connsiteX13" fmla="*/ 1069145 w 2236764"/>
              <a:gd name="connsiteY13" fmla="*/ 506437 h 958467"/>
              <a:gd name="connsiteX14" fmla="*/ 1111348 w 2236764"/>
              <a:gd name="connsiteY14" fmla="*/ 534572 h 958467"/>
              <a:gd name="connsiteX15" fmla="*/ 1209822 w 2236764"/>
              <a:gd name="connsiteY15" fmla="*/ 576775 h 958467"/>
              <a:gd name="connsiteX16" fmla="*/ 1252025 w 2236764"/>
              <a:gd name="connsiteY16" fmla="*/ 604910 h 958467"/>
              <a:gd name="connsiteX17" fmla="*/ 1336431 w 2236764"/>
              <a:gd name="connsiteY17" fmla="*/ 633046 h 958467"/>
              <a:gd name="connsiteX18" fmla="*/ 1434905 w 2236764"/>
              <a:gd name="connsiteY18" fmla="*/ 661181 h 958467"/>
              <a:gd name="connsiteX19" fmla="*/ 1533379 w 2236764"/>
              <a:gd name="connsiteY19" fmla="*/ 689317 h 958467"/>
              <a:gd name="connsiteX20" fmla="*/ 1842868 w 2236764"/>
              <a:gd name="connsiteY20" fmla="*/ 717452 h 958467"/>
              <a:gd name="connsiteX21" fmla="*/ 1941342 w 2236764"/>
              <a:gd name="connsiteY21" fmla="*/ 745587 h 958467"/>
              <a:gd name="connsiteX22" fmla="*/ 2011680 w 2236764"/>
              <a:gd name="connsiteY22" fmla="*/ 787790 h 958467"/>
              <a:gd name="connsiteX23" fmla="*/ 2082019 w 2236764"/>
              <a:gd name="connsiteY23" fmla="*/ 844061 h 958467"/>
              <a:gd name="connsiteX24" fmla="*/ 2166425 w 2236764"/>
              <a:gd name="connsiteY24" fmla="*/ 886264 h 958467"/>
              <a:gd name="connsiteX25" fmla="*/ 2208628 w 2236764"/>
              <a:gd name="connsiteY25" fmla="*/ 956603 h 958467"/>
              <a:gd name="connsiteX26" fmla="*/ 2236764 w 2236764"/>
              <a:gd name="connsiteY26" fmla="*/ 956603 h 9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36764" h="958467">
                <a:moveTo>
                  <a:pt x="0" y="0"/>
                </a:moveTo>
                <a:cubicBezTo>
                  <a:pt x="37514" y="4689"/>
                  <a:pt x="76457" y="2791"/>
                  <a:pt x="112542" y="14067"/>
                </a:cubicBezTo>
                <a:cubicBezTo>
                  <a:pt x="202186" y="42081"/>
                  <a:pt x="216053" y="66830"/>
                  <a:pt x="281354" y="112541"/>
                </a:cubicBezTo>
                <a:cubicBezTo>
                  <a:pt x="309056" y="131932"/>
                  <a:pt x="341849" y="144902"/>
                  <a:pt x="365760" y="168812"/>
                </a:cubicBezTo>
                <a:cubicBezTo>
                  <a:pt x="379828" y="182880"/>
                  <a:pt x="390573" y="201353"/>
                  <a:pt x="407964" y="211015"/>
                </a:cubicBezTo>
                <a:cubicBezTo>
                  <a:pt x="433889" y="225418"/>
                  <a:pt x="492370" y="239150"/>
                  <a:pt x="492370" y="239150"/>
                </a:cubicBezTo>
                <a:cubicBezTo>
                  <a:pt x="556879" y="303661"/>
                  <a:pt x="474576" y="227287"/>
                  <a:pt x="576776" y="295421"/>
                </a:cubicBezTo>
                <a:cubicBezTo>
                  <a:pt x="654018" y="346916"/>
                  <a:pt x="549149" y="304970"/>
                  <a:pt x="647114" y="337624"/>
                </a:cubicBezTo>
                <a:cubicBezTo>
                  <a:pt x="656493" y="347003"/>
                  <a:pt x="663877" y="358936"/>
                  <a:pt x="675250" y="365760"/>
                </a:cubicBezTo>
                <a:cubicBezTo>
                  <a:pt x="694139" y="377093"/>
                  <a:pt x="757381" y="387766"/>
                  <a:pt x="773724" y="393895"/>
                </a:cubicBezTo>
                <a:cubicBezTo>
                  <a:pt x="793359" y="401258"/>
                  <a:pt x="810100" y="415399"/>
                  <a:pt x="829994" y="422030"/>
                </a:cubicBezTo>
                <a:cubicBezTo>
                  <a:pt x="878154" y="438083"/>
                  <a:pt x="900422" y="429109"/>
                  <a:pt x="942536" y="450166"/>
                </a:cubicBezTo>
                <a:cubicBezTo>
                  <a:pt x="957658" y="457727"/>
                  <a:pt x="969289" y="471434"/>
                  <a:pt x="984739" y="478301"/>
                </a:cubicBezTo>
                <a:cubicBezTo>
                  <a:pt x="1011840" y="490346"/>
                  <a:pt x="1044469" y="489986"/>
                  <a:pt x="1069145" y="506437"/>
                </a:cubicBezTo>
                <a:cubicBezTo>
                  <a:pt x="1083213" y="515815"/>
                  <a:pt x="1096226" y="527011"/>
                  <a:pt x="1111348" y="534572"/>
                </a:cubicBezTo>
                <a:cubicBezTo>
                  <a:pt x="1269177" y="613486"/>
                  <a:pt x="1004903" y="459680"/>
                  <a:pt x="1209822" y="576775"/>
                </a:cubicBezTo>
                <a:cubicBezTo>
                  <a:pt x="1224502" y="585163"/>
                  <a:pt x="1236575" y="598043"/>
                  <a:pt x="1252025" y="604910"/>
                </a:cubicBezTo>
                <a:cubicBezTo>
                  <a:pt x="1279126" y="616955"/>
                  <a:pt x="1308296" y="623668"/>
                  <a:pt x="1336431" y="633046"/>
                </a:cubicBezTo>
                <a:cubicBezTo>
                  <a:pt x="1437606" y="666771"/>
                  <a:pt x="1311273" y="625857"/>
                  <a:pt x="1434905" y="661181"/>
                </a:cubicBezTo>
                <a:cubicBezTo>
                  <a:pt x="1487635" y="676247"/>
                  <a:pt x="1472912" y="678323"/>
                  <a:pt x="1533379" y="689317"/>
                </a:cubicBezTo>
                <a:cubicBezTo>
                  <a:pt x="1644700" y="709557"/>
                  <a:pt x="1719821" y="709249"/>
                  <a:pt x="1842868" y="717452"/>
                </a:cubicBezTo>
                <a:cubicBezTo>
                  <a:pt x="1853374" y="720079"/>
                  <a:pt x="1926930" y="736940"/>
                  <a:pt x="1941342" y="745587"/>
                </a:cubicBezTo>
                <a:cubicBezTo>
                  <a:pt x="2037893" y="803518"/>
                  <a:pt x="1892126" y="747941"/>
                  <a:pt x="2011680" y="787790"/>
                </a:cubicBezTo>
                <a:cubicBezTo>
                  <a:pt x="2037850" y="813960"/>
                  <a:pt x="2046526" y="826314"/>
                  <a:pt x="2082019" y="844061"/>
                </a:cubicBezTo>
                <a:cubicBezTo>
                  <a:pt x="2198504" y="902304"/>
                  <a:pt x="2045477" y="805633"/>
                  <a:pt x="2166425" y="886264"/>
                </a:cubicBezTo>
                <a:cubicBezTo>
                  <a:pt x="2176051" y="915141"/>
                  <a:pt x="2177732" y="941155"/>
                  <a:pt x="2208628" y="956603"/>
                </a:cubicBezTo>
                <a:cubicBezTo>
                  <a:pt x="2217017" y="960797"/>
                  <a:pt x="2227385" y="956603"/>
                  <a:pt x="2236764" y="95660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" descr="Free Revision Cliparts, Download Free Revision Cliparts png images, Free  ClipArts on Clipart Library">
            <a:extLst>
              <a:ext uri="{FF2B5EF4-FFF2-40B4-BE49-F238E27FC236}">
                <a16:creationId xmlns:a16="http://schemas.microsoft.com/office/drawing/2014/main" id="{8450FE1E-9747-4A3E-A441-1F6C1A89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3" y="193941"/>
            <a:ext cx="2856941" cy="259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thnic Woman Using Flash Cards to Help Her Daughter Learn - Royalty Free  Clipart Picture">
            <a:extLst>
              <a:ext uri="{FF2B5EF4-FFF2-40B4-BE49-F238E27FC236}">
                <a16:creationId xmlns:a16="http://schemas.microsoft.com/office/drawing/2014/main" id="{3859C226-532E-40A7-96B8-80C65671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84" y="4178106"/>
            <a:ext cx="33337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vision tips - follow these steps to success! | The Bright Stuff Post">
            <a:extLst>
              <a:ext uri="{FF2B5EF4-FFF2-40B4-BE49-F238E27FC236}">
                <a16:creationId xmlns:a16="http://schemas.microsoft.com/office/drawing/2014/main" id="{EFCF6053-3BF3-408D-AAD0-C5941565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45" y="839264"/>
            <a:ext cx="2569917" cy="25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63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376 Dos And Donts Stock Photos, Pictures &amp; Royalty-Free Images - iStock">
            <a:extLst>
              <a:ext uri="{FF2B5EF4-FFF2-40B4-BE49-F238E27FC236}">
                <a16:creationId xmlns:a16="http://schemas.microsoft.com/office/drawing/2014/main" id="{8BF56E75-0B80-4986-B3FA-B147A1EE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6" r="5754"/>
          <a:stretch/>
        </p:blipFill>
        <p:spPr bwMode="auto">
          <a:xfrm>
            <a:off x="4716476" y="361608"/>
            <a:ext cx="2847534" cy="52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9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6DCE39-FE3C-4017-A1D0-D32C9904E40B}"/>
              </a:ext>
            </a:extLst>
          </p:cNvPr>
          <p:cNvGrpSpPr/>
          <p:nvPr/>
        </p:nvGrpSpPr>
        <p:grpSpPr>
          <a:xfrm>
            <a:off x="2841674" y="1097280"/>
            <a:ext cx="5697415" cy="3629465"/>
            <a:chOff x="2841674" y="1097280"/>
            <a:chExt cx="5697415" cy="3629465"/>
          </a:xfrm>
        </p:grpSpPr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123E5354-4269-4149-9AD3-1CAA3D3D7E30}"/>
                </a:ext>
              </a:extLst>
            </p:cNvPr>
            <p:cNvSpPr/>
            <p:nvPr/>
          </p:nvSpPr>
          <p:spPr>
            <a:xfrm>
              <a:off x="5387926" y="2743200"/>
              <a:ext cx="562708" cy="562708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AutoShape 2" descr="Teacher and student clipart. Free download transparent .PNG | Creazilla">
              <a:extLst>
                <a:ext uri="{FF2B5EF4-FFF2-40B4-BE49-F238E27FC236}">
                  <a16:creationId xmlns:a16="http://schemas.microsoft.com/office/drawing/2014/main" id="{4562858D-18D6-49A6-8425-38EEEBA11C2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23CE9D8B-F2E1-4404-BE75-8B82741B61B9}"/>
                </a:ext>
              </a:extLst>
            </p:cNvPr>
            <p:cNvSpPr/>
            <p:nvPr/>
          </p:nvSpPr>
          <p:spPr>
            <a:xfrm>
              <a:off x="4164037" y="1336431"/>
              <a:ext cx="1448972" cy="1603717"/>
            </a:xfrm>
            <a:custGeom>
              <a:avLst/>
              <a:gdLst>
                <a:gd name="connsiteX0" fmla="*/ 0 w 1448972"/>
                <a:gd name="connsiteY0" fmla="*/ 0 h 1603717"/>
                <a:gd name="connsiteX1" fmla="*/ 112541 w 1448972"/>
                <a:gd name="connsiteY1" fmla="*/ 28135 h 1603717"/>
                <a:gd name="connsiteX2" fmla="*/ 196948 w 1448972"/>
                <a:gd name="connsiteY2" fmla="*/ 84406 h 1603717"/>
                <a:gd name="connsiteX3" fmla="*/ 225083 w 1448972"/>
                <a:gd name="connsiteY3" fmla="*/ 126609 h 1603717"/>
                <a:gd name="connsiteX4" fmla="*/ 267286 w 1448972"/>
                <a:gd name="connsiteY4" fmla="*/ 154744 h 1603717"/>
                <a:gd name="connsiteX5" fmla="*/ 295421 w 1448972"/>
                <a:gd name="connsiteY5" fmla="*/ 182880 h 1603717"/>
                <a:gd name="connsiteX6" fmla="*/ 337625 w 1448972"/>
                <a:gd name="connsiteY6" fmla="*/ 267286 h 1603717"/>
                <a:gd name="connsiteX7" fmla="*/ 379828 w 1448972"/>
                <a:gd name="connsiteY7" fmla="*/ 407963 h 1603717"/>
                <a:gd name="connsiteX8" fmla="*/ 393895 w 1448972"/>
                <a:gd name="connsiteY8" fmla="*/ 450166 h 1603717"/>
                <a:gd name="connsiteX9" fmla="*/ 407963 w 1448972"/>
                <a:gd name="connsiteY9" fmla="*/ 548640 h 1603717"/>
                <a:gd name="connsiteX10" fmla="*/ 436098 w 1448972"/>
                <a:gd name="connsiteY10" fmla="*/ 717452 h 1603717"/>
                <a:gd name="connsiteX11" fmla="*/ 450166 w 1448972"/>
                <a:gd name="connsiteY11" fmla="*/ 759655 h 1603717"/>
                <a:gd name="connsiteX12" fmla="*/ 478301 w 1448972"/>
                <a:gd name="connsiteY12" fmla="*/ 787791 h 1603717"/>
                <a:gd name="connsiteX13" fmla="*/ 492369 w 1448972"/>
                <a:gd name="connsiteY13" fmla="*/ 829994 h 1603717"/>
                <a:gd name="connsiteX14" fmla="*/ 534572 w 1448972"/>
                <a:gd name="connsiteY14" fmla="*/ 844061 h 1603717"/>
                <a:gd name="connsiteX15" fmla="*/ 604911 w 1448972"/>
                <a:gd name="connsiteY15" fmla="*/ 886264 h 1603717"/>
                <a:gd name="connsiteX16" fmla="*/ 675249 w 1448972"/>
                <a:gd name="connsiteY16" fmla="*/ 942535 h 1603717"/>
                <a:gd name="connsiteX17" fmla="*/ 703385 w 1448972"/>
                <a:gd name="connsiteY17" fmla="*/ 970671 h 1603717"/>
                <a:gd name="connsiteX18" fmla="*/ 787791 w 1448972"/>
                <a:gd name="connsiteY18" fmla="*/ 998806 h 1603717"/>
                <a:gd name="connsiteX19" fmla="*/ 829994 w 1448972"/>
                <a:gd name="connsiteY19" fmla="*/ 1012874 h 1603717"/>
                <a:gd name="connsiteX20" fmla="*/ 872197 w 1448972"/>
                <a:gd name="connsiteY20" fmla="*/ 1041009 h 1603717"/>
                <a:gd name="connsiteX21" fmla="*/ 914400 w 1448972"/>
                <a:gd name="connsiteY21" fmla="*/ 1055077 h 1603717"/>
                <a:gd name="connsiteX22" fmla="*/ 998806 w 1448972"/>
                <a:gd name="connsiteY22" fmla="*/ 1111347 h 1603717"/>
                <a:gd name="connsiteX23" fmla="*/ 1055077 w 1448972"/>
                <a:gd name="connsiteY23" fmla="*/ 1167618 h 1603717"/>
                <a:gd name="connsiteX24" fmla="*/ 1069145 w 1448972"/>
                <a:gd name="connsiteY24" fmla="*/ 1209821 h 1603717"/>
                <a:gd name="connsiteX25" fmla="*/ 1139483 w 1448972"/>
                <a:gd name="connsiteY25" fmla="*/ 1266092 h 1603717"/>
                <a:gd name="connsiteX26" fmla="*/ 1153551 w 1448972"/>
                <a:gd name="connsiteY26" fmla="*/ 1308295 h 1603717"/>
                <a:gd name="connsiteX27" fmla="*/ 1181686 w 1448972"/>
                <a:gd name="connsiteY27" fmla="*/ 1336431 h 1603717"/>
                <a:gd name="connsiteX28" fmla="*/ 1209821 w 1448972"/>
                <a:gd name="connsiteY28" fmla="*/ 1420837 h 1603717"/>
                <a:gd name="connsiteX29" fmla="*/ 1223889 w 1448972"/>
                <a:gd name="connsiteY29" fmla="*/ 1463040 h 1603717"/>
                <a:gd name="connsiteX30" fmla="*/ 1336431 w 1448972"/>
                <a:gd name="connsiteY30" fmla="*/ 1547446 h 1603717"/>
                <a:gd name="connsiteX31" fmla="*/ 1378634 w 1448972"/>
                <a:gd name="connsiteY31" fmla="*/ 1561514 h 1603717"/>
                <a:gd name="connsiteX32" fmla="*/ 1420837 w 1448972"/>
                <a:gd name="connsiteY32" fmla="*/ 1589649 h 1603717"/>
                <a:gd name="connsiteX33" fmla="*/ 1448972 w 1448972"/>
                <a:gd name="connsiteY33" fmla="*/ 1603717 h 160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48972" h="1603717">
                  <a:moveTo>
                    <a:pt x="0" y="0"/>
                  </a:moveTo>
                  <a:cubicBezTo>
                    <a:pt x="19492" y="3898"/>
                    <a:pt x="88206" y="14616"/>
                    <a:pt x="112541" y="28135"/>
                  </a:cubicBezTo>
                  <a:cubicBezTo>
                    <a:pt x="142100" y="44557"/>
                    <a:pt x="196948" y="84406"/>
                    <a:pt x="196948" y="84406"/>
                  </a:cubicBezTo>
                  <a:cubicBezTo>
                    <a:pt x="206326" y="98474"/>
                    <a:pt x="213128" y="114654"/>
                    <a:pt x="225083" y="126609"/>
                  </a:cubicBezTo>
                  <a:cubicBezTo>
                    <a:pt x="237038" y="138564"/>
                    <a:pt x="254084" y="144182"/>
                    <a:pt x="267286" y="154744"/>
                  </a:cubicBezTo>
                  <a:cubicBezTo>
                    <a:pt x="277643" y="163030"/>
                    <a:pt x="286043" y="173501"/>
                    <a:pt x="295421" y="182880"/>
                  </a:cubicBezTo>
                  <a:cubicBezTo>
                    <a:pt x="346730" y="336804"/>
                    <a:pt x="264898" y="103651"/>
                    <a:pt x="337625" y="267286"/>
                  </a:cubicBezTo>
                  <a:cubicBezTo>
                    <a:pt x="364365" y="327452"/>
                    <a:pt x="363462" y="350681"/>
                    <a:pt x="379828" y="407963"/>
                  </a:cubicBezTo>
                  <a:cubicBezTo>
                    <a:pt x="383902" y="422221"/>
                    <a:pt x="389206" y="436098"/>
                    <a:pt x="393895" y="450166"/>
                  </a:cubicBezTo>
                  <a:cubicBezTo>
                    <a:pt x="398584" y="482991"/>
                    <a:pt x="402792" y="515888"/>
                    <a:pt x="407963" y="548640"/>
                  </a:cubicBezTo>
                  <a:cubicBezTo>
                    <a:pt x="416860" y="604989"/>
                    <a:pt x="418058" y="663333"/>
                    <a:pt x="436098" y="717452"/>
                  </a:cubicBezTo>
                  <a:cubicBezTo>
                    <a:pt x="440787" y="731520"/>
                    <a:pt x="442537" y="746939"/>
                    <a:pt x="450166" y="759655"/>
                  </a:cubicBezTo>
                  <a:cubicBezTo>
                    <a:pt x="456990" y="771028"/>
                    <a:pt x="468923" y="778412"/>
                    <a:pt x="478301" y="787791"/>
                  </a:cubicBezTo>
                  <a:cubicBezTo>
                    <a:pt x="482990" y="801859"/>
                    <a:pt x="481883" y="819509"/>
                    <a:pt x="492369" y="829994"/>
                  </a:cubicBezTo>
                  <a:cubicBezTo>
                    <a:pt x="502854" y="840479"/>
                    <a:pt x="521857" y="836432"/>
                    <a:pt x="534572" y="844061"/>
                  </a:cubicBezTo>
                  <a:cubicBezTo>
                    <a:pt x="631124" y="901992"/>
                    <a:pt x="485359" y="846415"/>
                    <a:pt x="604911" y="886264"/>
                  </a:cubicBezTo>
                  <a:cubicBezTo>
                    <a:pt x="672840" y="954195"/>
                    <a:pt x="586523" y="871555"/>
                    <a:pt x="675249" y="942535"/>
                  </a:cubicBezTo>
                  <a:cubicBezTo>
                    <a:pt x="685606" y="950821"/>
                    <a:pt x="691522" y="964739"/>
                    <a:pt x="703385" y="970671"/>
                  </a:cubicBezTo>
                  <a:cubicBezTo>
                    <a:pt x="729911" y="983934"/>
                    <a:pt x="759656" y="989428"/>
                    <a:pt x="787791" y="998806"/>
                  </a:cubicBezTo>
                  <a:cubicBezTo>
                    <a:pt x="801859" y="1003495"/>
                    <a:pt x="817656" y="1004649"/>
                    <a:pt x="829994" y="1012874"/>
                  </a:cubicBezTo>
                  <a:cubicBezTo>
                    <a:pt x="844062" y="1022252"/>
                    <a:pt x="857075" y="1033448"/>
                    <a:pt x="872197" y="1041009"/>
                  </a:cubicBezTo>
                  <a:cubicBezTo>
                    <a:pt x="885460" y="1047641"/>
                    <a:pt x="901437" y="1047876"/>
                    <a:pt x="914400" y="1055077"/>
                  </a:cubicBezTo>
                  <a:cubicBezTo>
                    <a:pt x="943959" y="1071499"/>
                    <a:pt x="974896" y="1087437"/>
                    <a:pt x="998806" y="1111347"/>
                  </a:cubicBezTo>
                  <a:lnTo>
                    <a:pt x="1055077" y="1167618"/>
                  </a:lnTo>
                  <a:cubicBezTo>
                    <a:pt x="1059766" y="1181686"/>
                    <a:pt x="1061516" y="1197105"/>
                    <a:pt x="1069145" y="1209821"/>
                  </a:cubicBezTo>
                  <a:cubicBezTo>
                    <a:pt x="1082510" y="1232096"/>
                    <a:pt x="1120312" y="1253312"/>
                    <a:pt x="1139483" y="1266092"/>
                  </a:cubicBezTo>
                  <a:cubicBezTo>
                    <a:pt x="1144172" y="1280160"/>
                    <a:pt x="1145922" y="1295579"/>
                    <a:pt x="1153551" y="1308295"/>
                  </a:cubicBezTo>
                  <a:cubicBezTo>
                    <a:pt x="1160375" y="1319668"/>
                    <a:pt x="1175755" y="1324568"/>
                    <a:pt x="1181686" y="1336431"/>
                  </a:cubicBezTo>
                  <a:cubicBezTo>
                    <a:pt x="1194949" y="1362957"/>
                    <a:pt x="1200443" y="1392702"/>
                    <a:pt x="1209821" y="1420837"/>
                  </a:cubicBezTo>
                  <a:cubicBezTo>
                    <a:pt x="1214510" y="1434905"/>
                    <a:pt x="1213403" y="1452555"/>
                    <a:pt x="1223889" y="1463040"/>
                  </a:cubicBezTo>
                  <a:cubicBezTo>
                    <a:pt x="1257217" y="1496367"/>
                    <a:pt x="1288713" y="1531540"/>
                    <a:pt x="1336431" y="1547446"/>
                  </a:cubicBezTo>
                  <a:cubicBezTo>
                    <a:pt x="1350499" y="1552135"/>
                    <a:pt x="1365371" y="1554882"/>
                    <a:pt x="1378634" y="1561514"/>
                  </a:cubicBezTo>
                  <a:cubicBezTo>
                    <a:pt x="1393756" y="1569075"/>
                    <a:pt x="1406339" y="1580950"/>
                    <a:pt x="1420837" y="1589649"/>
                  </a:cubicBezTo>
                  <a:cubicBezTo>
                    <a:pt x="1429828" y="1595044"/>
                    <a:pt x="1439594" y="1599028"/>
                    <a:pt x="1448972" y="160371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20A6D11-1931-48FE-A25E-E1448D302572}"/>
                </a:ext>
              </a:extLst>
            </p:cNvPr>
            <p:cNvSpPr/>
            <p:nvPr/>
          </p:nvSpPr>
          <p:spPr>
            <a:xfrm>
              <a:off x="5725551" y="1097280"/>
              <a:ext cx="844061" cy="1814732"/>
            </a:xfrm>
            <a:custGeom>
              <a:avLst/>
              <a:gdLst>
                <a:gd name="connsiteX0" fmla="*/ 844061 w 844061"/>
                <a:gd name="connsiteY0" fmla="*/ 0 h 1814732"/>
                <a:gd name="connsiteX1" fmla="*/ 773723 w 844061"/>
                <a:gd name="connsiteY1" fmla="*/ 56271 h 1814732"/>
                <a:gd name="connsiteX2" fmla="*/ 731520 w 844061"/>
                <a:gd name="connsiteY2" fmla="*/ 98474 h 1814732"/>
                <a:gd name="connsiteX3" fmla="*/ 689317 w 844061"/>
                <a:gd name="connsiteY3" fmla="*/ 126609 h 1814732"/>
                <a:gd name="connsiteX4" fmla="*/ 647114 w 844061"/>
                <a:gd name="connsiteY4" fmla="*/ 168812 h 1814732"/>
                <a:gd name="connsiteX5" fmla="*/ 590843 w 844061"/>
                <a:gd name="connsiteY5" fmla="*/ 211015 h 1814732"/>
                <a:gd name="connsiteX6" fmla="*/ 534572 w 844061"/>
                <a:gd name="connsiteY6" fmla="*/ 239151 h 1814732"/>
                <a:gd name="connsiteX7" fmla="*/ 450166 w 844061"/>
                <a:gd name="connsiteY7" fmla="*/ 323557 h 1814732"/>
                <a:gd name="connsiteX8" fmla="*/ 407963 w 844061"/>
                <a:gd name="connsiteY8" fmla="*/ 351692 h 1814732"/>
                <a:gd name="connsiteX9" fmla="*/ 379827 w 844061"/>
                <a:gd name="connsiteY9" fmla="*/ 393895 h 1814732"/>
                <a:gd name="connsiteX10" fmla="*/ 351692 w 844061"/>
                <a:gd name="connsiteY10" fmla="*/ 422031 h 1814732"/>
                <a:gd name="connsiteX11" fmla="*/ 309489 w 844061"/>
                <a:gd name="connsiteY11" fmla="*/ 520505 h 1814732"/>
                <a:gd name="connsiteX12" fmla="*/ 295421 w 844061"/>
                <a:gd name="connsiteY12" fmla="*/ 590843 h 1814732"/>
                <a:gd name="connsiteX13" fmla="*/ 281354 w 844061"/>
                <a:gd name="connsiteY13" fmla="*/ 745588 h 1814732"/>
                <a:gd name="connsiteX14" fmla="*/ 267286 w 844061"/>
                <a:gd name="connsiteY14" fmla="*/ 815926 h 1814732"/>
                <a:gd name="connsiteX15" fmla="*/ 253218 w 844061"/>
                <a:gd name="connsiteY15" fmla="*/ 984738 h 1814732"/>
                <a:gd name="connsiteX16" fmla="*/ 225083 w 844061"/>
                <a:gd name="connsiteY16" fmla="*/ 1125415 h 1814732"/>
                <a:gd name="connsiteX17" fmla="*/ 211015 w 844061"/>
                <a:gd name="connsiteY17" fmla="*/ 1209822 h 1814732"/>
                <a:gd name="connsiteX18" fmla="*/ 239151 w 844061"/>
                <a:gd name="connsiteY18" fmla="*/ 1434905 h 1814732"/>
                <a:gd name="connsiteX19" fmla="*/ 253218 w 844061"/>
                <a:gd name="connsiteY19" fmla="*/ 1477108 h 1814732"/>
                <a:gd name="connsiteX20" fmla="*/ 225083 w 844061"/>
                <a:gd name="connsiteY20" fmla="*/ 1617785 h 1814732"/>
                <a:gd name="connsiteX21" fmla="*/ 154744 w 844061"/>
                <a:gd name="connsiteY21" fmla="*/ 1688123 h 1814732"/>
                <a:gd name="connsiteX22" fmla="*/ 140677 w 844061"/>
                <a:gd name="connsiteY22" fmla="*/ 1730326 h 1814732"/>
                <a:gd name="connsiteX23" fmla="*/ 112541 w 844061"/>
                <a:gd name="connsiteY23" fmla="*/ 1758462 h 1814732"/>
                <a:gd name="connsiteX24" fmla="*/ 70338 w 844061"/>
                <a:gd name="connsiteY24" fmla="*/ 1786597 h 1814732"/>
                <a:gd name="connsiteX25" fmla="*/ 28135 w 844061"/>
                <a:gd name="connsiteY25" fmla="*/ 1800665 h 1814732"/>
                <a:gd name="connsiteX26" fmla="*/ 0 w 844061"/>
                <a:gd name="connsiteY26" fmla="*/ 1814732 h 1814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44061" h="1814732">
                  <a:moveTo>
                    <a:pt x="844061" y="0"/>
                  </a:moveTo>
                  <a:cubicBezTo>
                    <a:pt x="820615" y="18757"/>
                    <a:pt x="796320" y="36499"/>
                    <a:pt x="773723" y="56271"/>
                  </a:cubicBezTo>
                  <a:cubicBezTo>
                    <a:pt x="758751" y="69372"/>
                    <a:pt x="746804" y="85738"/>
                    <a:pt x="731520" y="98474"/>
                  </a:cubicBezTo>
                  <a:cubicBezTo>
                    <a:pt x="718532" y="109298"/>
                    <a:pt x="702305" y="115785"/>
                    <a:pt x="689317" y="126609"/>
                  </a:cubicBezTo>
                  <a:cubicBezTo>
                    <a:pt x="674033" y="139345"/>
                    <a:pt x="662219" y="155865"/>
                    <a:pt x="647114" y="168812"/>
                  </a:cubicBezTo>
                  <a:cubicBezTo>
                    <a:pt x="629312" y="184071"/>
                    <a:pt x="610725" y="198589"/>
                    <a:pt x="590843" y="211015"/>
                  </a:cubicBezTo>
                  <a:cubicBezTo>
                    <a:pt x="573060" y="222130"/>
                    <a:pt x="550948" y="226050"/>
                    <a:pt x="534572" y="239151"/>
                  </a:cubicBezTo>
                  <a:cubicBezTo>
                    <a:pt x="503502" y="264007"/>
                    <a:pt x="483273" y="301486"/>
                    <a:pt x="450166" y="323557"/>
                  </a:cubicBezTo>
                  <a:lnTo>
                    <a:pt x="407963" y="351692"/>
                  </a:lnTo>
                  <a:cubicBezTo>
                    <a:pt x="398584" y="365760"/>
                    <a:pt x="390389" y="380693"/>
                    <a:pt x="379827" y="393895"/>
                  </a:cubicBezTo>
                  <a:cubicBezTo>
                    <a:pt x="371542" y="404252"/>
                    <a:pt x="359049" y="410995"/>
                    <a:pt x="351692" y="422031"/>
                  </a:cubicBezTo>
                  <a:cubicBezTo>
                    <a:pt x="335589" y="446186"/>
                    <a:pt x="316992" y="490495"/>
                    <a:pt x="309489" y="520505"/>
                  </a:cubicBezTo>
                  <a:cubicBezTo>
                    <a:pt x="303690" y="543701"/>
                    <a:pt x="300110" y="567397"/>
                    <a:pt x="295421" y="590843"/>
                  </a:cubicBezTo>
                  <a:cubicBezTo>
                    <a:pt x="290732" y="642425"/>
                    <a:pt x="287778" y="694194"/>
                    <a:pt x="281354" y="745588"/>
                  </a:cubicBezTo>
                  <a:cubicBezTo>
                    <a:pt x="278388" y="769314"/>
                    <a:pt x="270080" y="792179"/>
                    <a:pt x="267286" y="815926"/>
                  </a:cubicBezTo>
                  <a:cubicBezTo>
                    <a:pt x="260688" y="872005"/>
                    <a:pt x="260847" y="928790"/>
                    <a:pt x="253218" y="984738"/>
                  </a:cubicBezTo>
                  <a:cubicBezTo>
                    <a:pt x="246757" y="1032120"/>
                    <a:pt x="232945" y="1078245"/>
                    <a:pt x="225083" y="1125415"/>
                  </a:cubicBezTo>
                  <a:lnTo>
                    <a:pt x="211015" y="1209822"/>
                  </a:lnTo>
                  <a:cubicBezTo>
                    <a:pt x="215892" y="1253715"/>
                    <a:pt x="229114" y="1384719"/>
                    <a:pt x="239151" y="1434905"/>
                  </a:cubicBezTo>
                  <a:cubicBezTo>
                    <a:pt x="242059" y="1449446"/>
                    <a:pt x="248529" y="1463040"/>
                    <a:pt x="253218" y="1477108"/>
                  </a:cubicBezTo>
                  <a:cubicBezTo>
                    <a:pt x="253201" y="1477230"/>
                    <a:pt x="242416" y="1594675"/>
                    <a:pt x="225083" y="1617785"/>
                  </a:cubicBezTo>
                  <a:cubicBezTo>
                    <a:pt x="205188" y="1644311"/>
                    <a:pt x="154744" y="1688123"/>
                    <a:pt x="154744" y="1688123"/>
                  </a:cubicBezTo>
                  <a:cubicBezTo>
                    <a:pt x="150055" y="1702191"/>
                    <a:pt x="148306" y="1717611"/>
                    <a:pt x="140677" y="1730326"/>
                  </a:cubicBezTo>
                  <a:cubicBezTo>
                    <a:pt x="133853" y="1741699"/>
                    <a:pt x="122898" y="1750176"/>
                    <a:pt x="112541" y="1758462"/>
                  </a:cubicBezTo>
                  <a:cubicBezTo>
                    <a:pt x="99339" y="1769024"/>
                    <a:pt x="85460" y="1779036"/>
                    <a:pt x="70338" y="1786597"/>
                  </a:cubicBezTo>
                  <a:cubicBezTo>
                    <a:pt x="57075" y="1793229"/>
                    <a:pt x="41903" y="1795158"/>
                    <a:pt x="28135" y="1800665"/>
                  </a:cubicBezTo>
                  <a:cubicBezTo>
                    <a:pt x="18400" y="1804559"/>
                    <a:pt x="9378" y="1810043"/>
                    <a:pt x="0" y="181473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4DC48FC-8DED-4047-B55B-34334132988D}"/>
                </a:ext>
              </a:extLst>
            </p:cNvPr>
            <p:cNvSpPr/>
            <p:nvPr/>
          </p:nvSpPr>
          <p:spPr>
            <a:xfrm>
              <a:off x="5936566" y="1617785"/>
              <a:ext cx="1800665" cy="1336430"/>
            </a:xfrm>
            <a:custGeom>
              <a:avLst/>
              <a:gdLst>
                <a:gd name="connsiteX0" fmla="*/ 1800665 w 1800665"/>
                <a:gd name="connsiteY0" fmla="*/ 0 h 1336430"/>
                <a:gd name="connsiteX1" fmla="*/ 1097280 w 1800665"/>
                <a:gd name="connsiteY1" fmla="*/ 407963 h 1336430"/>
                <a:gd name="connsiteX2" fmla="*/ 1069145 w 1800665"/>
                <a:gd name="connsiteY2" fmla="*/ 450166 h 1336430"/>
                <a:gd name="connsiteX3" fmla="*/ 1026942 w 1800665"/>
                <a:gd name="connsiteY3" fmla="*/ 562707 h 1336430"/>
                <a:gd name="connsiteX4" fmla="*/ 970671 w 1800665"/>
                <a:gd name="connsiteY4" fmla="*/ 647113 h 1336430"/>
                <a:gd name="connsiteX5" fmla="*/ 872197 w 1800665"/>
                <a:gd name="connsiteY5" fmla="*/ 703384 h 1336430"/>
                <a:gd name="connsiteX6" fmla="*/ 801859 w 1800665"/>
                <a:gd name="connsiteY6" fmla="*/ 759655 h 1336430"/>
                <a:gd name="connsiteX7" fmla="*/ 787791 w 1800665"/>
                <a:gd name="connsiteY7" fmla="*/ 801858 h 1336430"/>
                <a:gd name="connsiteX8" fmla="*/ 745588 w 1800665"/>
                <a:gd name="connsiteY8" fmla="*/ 815926 h 1336430"/>
                <a:gd name="connsiteX9" fmla="*/ 717452 w 1800665"/>
                <a:gd name="connsiteY9" fmla="*/ 844061 h 1336430"/>
                <a:gd name="connsiteX10" fmla="*/ 675249 w 1800665"/>
                <a:gd name="connsiteY10" fmla="*/ 914400 h 1336430"/>
                <a:gd name="connsiteX11" fmla="*/ 604911 w 1800665"/>
                <a:gd name="connsiteY11" fmla="*/ 998806 h 1336430"/>
                <a:gd name="connsiteX12" fmla="*/ 562708 w 1800665"/>
                <a:gd name="connsiteY12" fmla="*/ 1012873 h 1336430"/>
                <a:gd name="connsiteX13" fmla="*/ 520505 w 1800665"/>
                <a:gd name="connsiteY13" fmla="*/ 1041009 h 1336430"/>
                <a:gd name="connsiteX14" fmla="*/ 492369 w 1800665"/>
                <a:gd name="connsiteY14" fmla="*/ 1069144 h 1336430"/>
                <a:gd name="connsiteX15" fmla="*/ 407963 w 1800665"/>
                <a:gd name="connsiteY15" fmla="*/ 1125415 h 1336430"/>
                <a:gd name="connsiteX16" fmla="*/ 365760 w 1800665"/>
                <a:gd name="connsiteY16" fmla="*/ 1167618 h 1336430"/>
                <a:gd name="connsiteX17" fmla="*/ 309489 w 1800665"/>
                <a:gd name="connsiteY17" fmla="*/ 1181686 h 1336430"/>
                <a:gd name="connsiteX18" fmla="*/ 267286 w 1800665"/>
                <a:gd name="connsiteY18" fmla="*/ 1195753 h 1336430"/>
                <a:gd name="connsiteX19" fmla="*/ 239151 w 1800665"/>
                <a:gd name="connsiteY19" fmla="*/ 1223889 h 1336430"/>
                <a:gd name="connsiteX20" fmla="*/ 140677 w 1800665"/>
                <a:gd name="connsiteY20" fmla="*/ 1266092 h 1336430"/>
                <a:gd name="connsiteX21" fmla="*/ 112542 w 1800665"/>
                <a:gd name="connsiteY21" fmla="*/ 1308295 h 1336430"/>
                <a:gd name="connsiteX22" fmla="*/ 0 w 1800665"/>
                <a:gd name="connsiteY22" fmla="*/ 1336430 h 13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0665" h="1336430">
                  <a:moveTo>
                    <a:pt x="1800665" y="0"/>
                  </a:moveTo>
                  <a:cubicBezTo>
                    <a:pt x="1476220" y="129776"/>
                    <a:pt x="1608203" y="67347"/>
                    <a:pt x="1097280" y="407963"/>
                  </a:cubicBezTo>
                  <a:cubicBezTo>
                    <a:pt x="1083212" y="417341"/>
                    <a:pt x="1076141" y="434774"/>
                    <a:pt x="1069145" y="450166"/>
                  </a:cubicBezTo>
                  <a:cubicBezTo>
                    <a:pt x="1052566" y="486640"/>
                    <a:pt x="1044860" y="526872"/>
                    <a:pt x="1026942" y="562707"/>
                  </a:cubicBezTo>
                  <a:cubicBezTo>
                    <a:pt x="1011820" y="592952"/>
                    <a:pt x="1000916" y="631990"/>
                    <a:pt x="970671" y="647113"/>
                  </a:cubicBezTo>
                  <a:cubicBezTo>
                    <a:pt x="932166" y="666366"/>
                    <a:pt x="905334" y="676874"/>
                    <a:pt x="872197" y="703384"/>
                  </a:cubicBezTo>
                  <a:cubicBezTo>
                    <a:pt x="771971" y="783565"/>
                    <a:pt x="931755" y="673059"/>
                    <a:pt x="801859" y="759655"/>
                  </a:cubicBezTo>
                  <a:cubicBezTo>
                    <a:pt x="797170" y="773723"/>
                    <a:pt x="798276" y="791373"/>
                    <a:pt x="787791" y="801858"/>
                  </a:cubicBezTo>
                  <a:cubicBezTo>
                    <a:pt x="777306" y="812343"/>
                    <a:pt x="758304" y="808297"/>
                    <a:pt x="745588" y="815926"/>
                  </a:cubicBezTo>
                  <a:cubicBezTo>
                    <a:pt x="734215" y="822750"/>
                    <a:pt x="726831" y="834683"/>
                    <a:pt x="717452" y="844061"/>
                  </a:cubicBezTo>
                  <a:cubicBezTo>
                    <a:pt x="693023" y="917352"/>
                    <a:pt x="719387" y="859227"/>
                    <a:pt x="675249" y="914400"/>
                  </a:cubicBezTo>
                  <a:cubicBezTo>
                    <a:pt x="645591" y="951473"/>
                    <a:pt x="647876" y="970163"/>
                    <a:pt x="604911" y="998806"/>
                  </a:cubicBezTo>
                  <a:cubicBezTo>
                    <a:pt x="592573" y="1007031"/>
                    <a:pt x="576776" y="1008184"/>
                    <a:pt x="562708" y="1012873"/>
                  </a:cubicBezTo>
                  <a:cubicBezTo>
                    <a:pt x="548640" y="1022252"/>
                    <a:pt x="533707" y="1030447"/>
                    <a:pt x="520505" y="1041009"/>
                  </a:cubicBezTo>
                  <a:cubicBezTo>
                    <a:pt x="510148" y="1049294"/>
                    <a:pt x="502980" y="1061186"/>
                    <a:pt x="492369" y="1069144"/>
                  </a:cubicBezTo>
                  <a:cubicBezTo>
                    <a:pt x="465317" y="1089433"/>
                    <a:pt x="431873" y="1101505"/>
                    <a:pt x="407963" y="1125415"/>
                  </a:cubicBezTo>
                  <a:cubicBezTo>
                    <a:pt x="393895" y="1139483"/>
                    <a:pt x="383033" y="1157747"/>
                    <a:pt x="365760" y="1167618"/>
                  </a:cubicBezTo>
                  <a:cubicBezTo>
                    <a:pt x="348973" y="1177211"/>
                    <a:pt x="328079" y="1176375"/>
                    <a:pt x="309489" y="1181686"/>
                  </a:cubicBezTo>
                  <a:cubicBezTo>
                    <a:pt x="295231" y="1185760"/>
                    <a:pt x="281354" y="1191064"/>
                    <a:pt x="267286" y="1195753"/>
                  </a:cubicBezTo>
                  <a:cubicBezTo>
                    <a:pt x="257908" y="1205132"/>
                    <a:pt x="250187" y="1216532"/>
                    <a:pt x="239151" y="1223889"/>
                  </a:cubicBezTo>
                  <a:cubicBezTo>
                    <a:pt x="204387" y="1247065"/>
                    <a:pt x="178188" y="1253588"/>
                    <a:pt x="140677" y="1266092"/>
                  </a:cubicBezTo>
                  <a:cubicBezTo>
                    <a:pt x="131299" y="1280160"/>
                    <a:pt x="127664" y="1300734"/>
                    <a:pt x="112542" y="1308295"/>
                  </a:cubicBezTo>
                  <a:cubicBezTo>
                    <a:pt x="77956" y="1325588"/>
                    <a:pt x="0" y="1336430"/>
                    <a:pt x="0" y="13364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9910CC2-5227-422E-B27B-C232D9CC0588}"/>
                </a:ext>
              </a:extLst>
            </p:cNvPr>
            <p:cNvSpPr/>
            <p:nvPr/>
          </p:nvSpPr>
          <p:spPr>
            <a:xfrm>
              <a:off x="5838092" y="2785403"/>
              <a:ext cx="2700997" cy="436099"/>
            </a:xfrm>
            <a:custGeom>
              <a:avLst/>
              <a:gdLst>
                <a:gd name="connsiteX0" fmla="*/ 2700997 w 2700997"/>
                <a:gd name="connsiteY0" fmla="*/ 0 h 436099"/>
                <a:gd name="connsiteX1" fmla="*/ 2236763 w 2700997"/>
                <a:gd name="connsiteY1" fmla="*/ 28135 h 436099"/>
                <a:gd name="connsiteX2" fmla="*/ 1842868 w 2700997"/>
                <a:gd name="connsiteY2" fmla="*/ 42203 h 436099"/>
                <a:gd name="connsiteX3" fmla="*/ 1716259 w 2700997"/>
                <a:gd name="connsiteY3" fmla="*/ 70339 h 436099"/>
                <a:gd name="connsiteX4" fmla="*/ 1688123 w 2700997"/>
                <a:gd name="connsiteY4" fmla="*/ 98474 h 436099"/>
                <a:gd name="connsiteX5" fmla="*/ 1617785 w 2700997"/>
                <a:gd name="connsiteY5" fmla="*/ 126609 h 436099"/>
                <a:gd name="connsiteX6" fmla="*/ 1533379 w 2700997"/>
                <a:gd name="connsiteY6" fmla="*/ 168812 h 436099"/>
                <a:gd name="connsiteX7" fmla="*/ 1491176 w 2700997"/>
                <a:gd name="connsiteY7" fmla="*/ 196948 h 436099"/>
                <a:gd name="connsiteX8" fmla="*/ 1406770 w 2700997"/>
                <a:gd name="connsiteY8" fmla="*/ 211015 h 436099"/>
                <a:gd name="connsiteX9" fmla="*/ 1280160 w 2700997"/>
                <a:gd name="connsiteY9" fmla="*/ 239151 h 436099"/>
                <a:gd name="connsiteX10" fmla="*/ 1237957 w 2700997"/>
                <a:gd name="connsiteY10" fmla="*/ 267286 h 436099"/>
                <a:gd name="connsiteX11" fmla="*/ 1195754 w 2700997"/>
                <a:gd name="connsiteY11" fmla="*/ 281354 h 436099"/>
                <a:gd name="connsiteX12" fmla="*/ 1069145 w 2700997"/>
                <a:gd name="connsiteY12" fmla="*/ 323557 h 436099"/>
                <a:gd name="connsiteX13" fmla="*/ 942536 w 2700997"/>
                <a:gd name="connsiteY13" fmla="*/ 379828 h 436099"/>
                <a:gd name="connsiteX14" fmla="*/ 858130 w 2700997"/>
                <a:gd name="connsiteY14" fmla="*/ 422031 h 436099"/>
                <a:gd name="connsiteX15" fmla="*/ 717453 w 2700997"/>
                <a:gd name="connsiteY15" fmla="*/ 436099 h 436099"/>
                <a:gd name="connsiteX16" fmla="*/ 422031 w 2700997"/>
                <a:gd name="connsiteY16" fmla="*/ 422031 h 436099"/>
                <a:gd name="connsiteX17" fmla="*/ 267286 w 2700997"/>
                <a:gd name="connsiteY17" fmla="*/ 379828 h 436099"/>
                <a:gd name="connsiteX18" fmla="*/ 196948 w 2700997"/>
                <a:gd name="connsiteY18" fmla="*/ 365760 h 436099"/>
                <a:gd name="connsiteX19" fmla="*/ 112542 w 2700997"/>
                <a:gd name="connsiteY19" fmla="*/ 337625 h 436099"/>
                <a:gd name="connsiteX20" fmla="*/ 56271 w 2700997"/>
                <a:gd name="connsiteY20" fmla="*/ 323557 h 436099"/>
                <a:gd name="connsiteX21" fmla="*/ 0 w 2700997"/>
                <a:gd name="connsiteY21" fmla="*/ 295422 h 43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00997" h="436099">
                  <a:moveTo>
                    <a:pt x="2700997" y="0"/>
                  </a:moveTo>
                  <a:cubicBezTo>
                    <a:pt x="2468755" y="25805"/>
                    <a:pt x="2600056" y="14162"/>
                    <a:pt x="2236763" y="28135"/>
                  </a:cubicBezTo>
                  <a:lnTo>
                    <a:pt x="1842868" y="42203"/>
                  </a:lnTo>
                  <a:cubicBezTo>
                    <a:pt x="1835467" y="43683"/>
                    <a:pt x="1729504" y="63717"/>
                    <a:pt x="1716259" y="70339"/>
                  </a:cubicBezTo>
                  <a:cubicBezTo>
                    <a:pt x="1704396" y="76270"/>
                    <a:pt x="1699639" y="91894"/>
                    <a:pt x="1688123" y="98474"/>
                  </a:cubicBezTo>
                  <a:cubicBezTo>
                    <a:pt x="1666198" y="111002"/>
                    <a:pt x="1640371" y="115316"/>
                    <a:pt x="1617785" y="126609"/>
                  </a:cubicBezTo>
                  <a:cubicBezTo>
                    <a:pt x="1508706" y="181149"/>
                    <a:pt x="1639454" y="133455"/>
                    <a:pt x="1533379" y="168812"/>
                  </a:cubicBezTo>
                  <a:cubicBezTo>
                    <a:pt x="1519311" y="178191"/>
                    <a:pt x="1507216" y="191601"/>
                    <a:pt x="1491176" y="196948"/>
                  </a:cubicBezTo>
                  <a:cubicBezTo>
                    <a:pt x="1464116" y="205968"/>
                    <a:pt x="1434833" y="205913"/>
                    <a:pt x="1406770" y="211015"/>
                  </a:cubicBezTo>
                  <a:cubicBezTo>
                    <a:pt x="1341290" y="222920"/>
                    <a:pt x="1340369" y="224099"/>
                    <a:pt x="1280160" y="239151"/>
                  </a:cubicBezTo>
                  <a:cubicBezTo>
                    <a:pt x="1266092" y="248529"/>
                    <a:pt x="1253079" y="259725"/>
                    <a:pt x="1237957" y="267286"/>
                  </a:cubicBezTo>
                  <a:cubicBezTo>
                    <a:pt x="1224694" y="273918"/>
                    <a:pt x="1209638" y="276147"/>
                    <a:pt x="1195754" y="281354"/>
                  </a:cubicBezTo>
                  <a:cubicBezTo>
                    <a:pt x="1089809" y="321084"/>
                    <a:pt x="1163432" y="299985"/>
                    <a:pt x="1069145" y="323557"/>
                  </a:cubicBezTo>
                  <a:cubicBezTo>
                    <a:pt x="945003" y="406317"/>
                    <a:pt x="1143427" y="279382"/>
                    <a:pt x="942536" y="379828"/>
                  </a:cubicBezTo>
                  <a:cubicBezTo>
                    <a:pt x="914401" y="393896"/>
                    <a:pt x="888647" y="414402"/>
                    <a:pt x="858130" y="422031"/>
                  </a:cubicBezTo>
                  <a:cubicBezTo>
                    <a:pt x="812411" y="433461"/>
                    <a:pt x="764345" y="431410"/>
                    <a:pt x="717453" y="436099"/>
                  </a:cubicBezTo>
                  <a:cubicBezTo>
                    <a:pt x="618979" y="431410"/>
                    <a:pt x="520326" y="429592"/>
                    <a:pt x="422031" y="422031"/>
                  </a:cubicBezTo>
                  <a:cubicBezTo>
                    <a:pt x="328511" y="414837"/>
                    <a:pt x="367059" y="399783"/>
                    <a:pt x="267286" y="379828"/>
                  </a:cubicBezTo>
                  <a:cubicBezTo>
                    <a:pt x="243840" y="375139"/>
                    <a:pt x="220016" y="372051"/>
                    <a:pt x="196948" y="365760"/>
                  </a:cubicBezTo>
                  <a:cubicBezTo>
                    <a:pt x="168336" y="357957"/>
                    <a:pt x="141314" y="344818"/>
                    <a:pt x="112542" y="337625"/>
                  </a:cubicBezTo>
                  <a:cubicBezTo>
                    <a:pt x="93785" y="332936"/>
                    <a:pt x="74374" y="330346"/>
                    <a:pt x="56271" y="323557"/>
                  </a:cubicBezTo>
                  <a:cubicBezTo>
                    <a:pt x="36635" y="316194"/>
                    <a:pt x="0" y="295422"/>
                    <a:pt x="0" y="29542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168D0F-663B-4514-A390-67D34B707EC3}"/>
                </a:ext>
              </a:extLst>
            </p:cNvPr>
            <p:cNvSpPr/>
            <p:nvPr/>
          </p:nvSpPr>
          <p:spPr>
            <a:xfrm>
              <a:off x="5809957" y="3221502"/>
              <a:ext cx="1772529" cy="787790"/>
            </a:xfrm>
            <a:custGeom>
              <a:avLst/>
              <a:gdLst>
                <a:gd name="connsiteX0" fmla="*/ 1772529 w 1772529"/>
                <a:gd name="connsiteY0" fmla="*/ 787790 h 787790"/>
                <a:gd name="connsiteX1" fmla="*/ 1631852 w 1772529"/>
                <a:gd name="connsiteY1" fmla="*/ 633046 h 787790"/>
                <a:gd name="connsiteX2" fmla="*/ 1561514 w 1772529"/>
                <a:gd name="connsiteY2" fmla="*/ 562707 h 787790"/>
                <a:gd name="connsiteX3" fmla="*/ 1477108 w 1772529"/>
                <a:gd name="connsiteY3" fmla="*/ 506436 h 787790"/>
                <a:gd name="connsiteX4" fmla="*/ 1420837 w 1772529"/>
                <a:gd name="connsiteY4" fmla="*/ 464233 h 787790"/>
                <a:gd name="connsiteX5" fmla="*/ 1392701 w 1772529"/>
                <a:gd name="connsiteY5" fmla="*/ 436098 h 787790"/>
                <a:gd name="connsiteX6" fmla="*/ 1350498 w 1772529"/>
                <a:gd name="connsiteY6" fmla="*/ 422030 h 787790"/>
                <a:gd name="connsiteX7" fmla="*/ 1266092 w 1772529"/>
                <a:gd name="connsiteY7" fmla="*/ 365760 h 787790"/>
                <a:gd name="connsiteX8" fmla="*/ 1153551 w 1772529"/>
                <a:gd name="connsiteY8" fmla="*/ 337624 h 787790"/>
                <a:gd name="connsiteX9" fmla="*/ 731520 w 1772529"/>
                <a:gd name="connsiteY9" fmla="*/ 337624 h 787790"/>
                <a:gd name="connsiteX10" fmla="*/ 675249 w 1772529"/>
                <a:gd name="connsiteY10" fmla="*/ 323556 h 787790"/>
                <a:gd name="connsiteX11" fmla="*/ 618978 w 1772529"/>
                <a:gd name="connsiteY11" fmla="*/ 295421 h 787790"/>
                <a:gd name="connsiteX12" fmla="*/ 506437 w 1772529"/>
                <a:gd name="connsiteY12" fmla="*/ 267286 h 787790"/>
                <a:gd name="connsiteX13" fmla="*/ 422031 w 1772529"/>
                <a:gd name="connsiteY13" fmla="*/ 239150 h 787790"/>
                <a:gd name="connsiteX14" fmla="*/ 379828 w 1772529"/>
                <a:gd name="connsiteY14" fmla="*/ 225083 h 787790"/>
                <a:gd name="connsiteX15" fmla="*/ 337625 w 1772529"/>
                <a:gd name="connsiteY15" fmla="*/ 211015 h 787790"/>
                <a:gd name="connsiteX16" fmla="*/ 267286 w 1772529"/>
                <a:gd name="connsiteY16" fmla="*/ 168812 h 787790"/>
                <a:gd name="connsiteX17" fmla="*/ 239151 w 1772529"/>
                <a:gd name="connsiteY17" fmla="*/ 140676 h 787790"/>
                <a:gd name="connsiteX18" fmla="*/ 154745 w 1772529"/>
                <a:gd name="connsiteY18" fmla="*/ 84406 h 787790"/>
                <a:gd name="connsiteX19" fmla="*/ 112541 w 1772529"/>
                <a:gd name="connsiteY19" fmla="*/ 56270 h 787790"/>
                <a:gd name="connsiteX20" fmla="*/ 70338 w 1772529"/>
                <a:gd name="connsiteY20" fmla="*/ 42203 h 787790"/>
                <a:gd name="connsiteX21" fmla="*/ 42203 w 1772529"/>
                <a:gd name="connsiteY21" fmla="*/ 14067 h 787790"/>
                <a:gd name="connsiteX22" fmla="*/ 0 w 1772529"/>
                <a:gd name="connsiteY22" fmla="*/ 0 h 78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2529" h="787790">
                  <a:moveTo>
                    <a:pt x="1772529" y="787790"/>
                  </a:moveTo>
                  <a:cubicBezTo>
                    <a:pt x="1657476" y="672737"/>
                    <a:pt x="1701908" y="726453"/>
                    <a:pt x="1631852" y="633046"/>
                  </a:cubicBezTo>
                  <a:cubicBezTo>
                    <a:pt x="1606545" y="557120"/>
                    <a:pt x="1637566" y="617030"/>
                    <a:pt x="1561514" y="562707"/>
                  </a:cubicBezTo>
                  <a:cubicBezTo>
                    <a:pt x="1469309" y="496846"/>
                    <a:pt x="1567638" y="536613"/>
                    <a:pt x="1477108" y="506436"/>
                  </a:cubicBezTo>
                  <a:cubicBezTo>
                    <a:pt x="1458351" y="492368"/>
                    <a:pt x="1438849" y="479243"/>
                    <a:pt x="1420837" y="464233"/>
                  </a:cubicBezTo>
                  <a:cubicBezTo>
                    <a:pt x="1410648" y="455742"/>
                    <a:pt x="1404074" y="442922"/>
                    <a:pt x="1392701" y="436098"/>
                  </a:cubicBezTo>
                  <a:cubicBezTo>
                    <a:pt x="1379985" y="428469"/>
                    <a:pt x="1363461" y="429231"/>
                    <a:pt x="1350498" y="422030"/>
                  </a:cubicBezTo>
                  <a:cubicBezTo>
                    <a:pt x="1320939" y="405608"/>
                    <a:pt x="1298897" y="373961"/>
                    <a:pt x="1266092" y="365760"/>
                  </a:cubicBezTo>
                  <a:lnTo>
                    <a:pt x="1153551" y="337624"/>
                  </a:lnTo>
                  <a:cubicBezTo>
                    <a:pt x="984348" y="379925"/>
                    <a:pt x="1082301" y="361010"/>
                    <a:pt x="731520" y="337624"/>
                  </a:cubicBezTo>
                  <a:cubicBezTo>
                    <a:pt x="712229" y="336338"/>
                    <a:pt x="693352" y="330345"/>
                    <a:pt x="675249" y="323556"/>
                  </a:cubicBezTo>
                  <a:cubicBezTo>
                    <a:pt x="655613" y="316193"/>
                    <a:pt x="638873" y="302053"/>
                    <a:pt x="618978" y="295421"/>
                  </a:cubicBezTo>
                  <a:cubicBezTo>
                    <a:pt x="582294" y="283193"/>
                    <a:pt x="543121" y="279514"/>
                    <a:pt x="506437" y="267286"/>
                  </a:cubicBezTo>
                  <a:lnTo>
                    <a:pt x="422031" y="239150"/>
                  </a:lnTo>
                  <a:lnTo>
                    <a:pt x="379828" y="225083"/>
                  </a:lnTo>
                  <a:lnTo>
                    <a:pt x="337625" y="211015"/>
                  </a:lnTo>
                  <a:cubicBezTo>
                    <a:pt x="266330" y="139723"/>
                    <a:pt x="358601" y="223603"/>
                    <a:pt x="267286" y="168812"/>
                  </a:cubicBezTo>
                  <a:cubicBezTo>
                    <a:pt x="255913" y="161988"/>
                    <a:pt x="249762" y="148634"/>
                    <a:pt x="239151" y="140676"/>
                  </a:cubicBezTo>
                  <a:cubicBezTo>
                    <a:pt x="212100" y="120387"/>
                    <a:pt x="182880" y="103163"/>
                    <a:pt x="154745" y="84406"/>
                  </a:cubicBezTo>
                  <a:cubicBezTo>
                    <a:pt x="140677" y="75027"/>
                    <a:pt x="128581" y="61616"/>
                    <a:pt x="112541" y="56270"/>
                  </a:cubicBezTo>
                  <a:lnTo>
                    <a:pt x="70338" y="42203"/>
                  </a:lnTo>
                  <a:cubicBezTo>
                    <a:pt x="60960" y="32824"/>
                    <a:pt x="53576" y="20891"/>
                    <a:pt x="42203" y="14067"/>
                  </a:cubicBezTo>
                  <a:cubicBezTo>
                    <a:pt x="29488" y="6438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AB684-DF07-49AF-A771-36C5E7415DC4}"/>
                </a:ext>
              </a:extLst>
            </p:cNvPr>
            <p:cNvSpPr/>
            <p:nvPr/>
          </p:nvSpPr>
          <p:spPr>
            <a:xfrm>
              <a:off x="5697415" y="3221502"/>
              <a:ext cx="253219" cy="1195753"/>
            </a:xfrm>
            <a:custGeom>
              <a:avLst/>
              <a:gdLst>
                <a:gd name="connsiteX0" fmla="*/ 253219 w 253219"/>
                <a:gd name="connsiteY0" fmla="*/ 1195753 h 1195753"/>
                <a:gd name="connsiteX1" fmla="*/ 154745 w 253219"/>
                <a:gd name="connsiteY1" fmla="*/ 1055076 h 1195753"/>
                <a:gd name="connsiteX2" fmla="*/ 70339 w 253219"/>
                <a:gd name="connsiteY2" fmla="*/ 970670 h 1195753"/>
                <a:gd name="connsiteX3" fmla="*/ 14068 w 253219"/>
                <a:gd name="connsiteY3" fmla="*/ 872196 h 1195753"/>
                <a:gd name="connsiteX4" fmla="*/ 0 w 253219"/>
                <a:gd name="connsiteY4" fmla="*/ 829993 h 1195753"/>
                <a:gd name="connsiteX5" fmla="*/ 0 w 253219"/>
                <a:gd name="connsiteY5" fmla="*/ 407963 h 1195753"/>
                <a:gd name="connsiteX6" fmla="*/ 14068 w 253219"/>
                <a:gd name="connsiteY6" fmla="*/ 196947 h 1195753"/>
                <a:gd name="connsiteX7" fmla="*/ 14068 w 253219"/>
                <a:gd name="connsiteY7" fmla="*/ 0 h 119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219" h="1195753">
                  <a:moveTo>
                    <a:pt x="253219" y="1195753"/>
                  </a:moveTo>
                  <a:cubicBezTo>
                    <a:pt x="235446" y="1169094"/>
                    <a:pt x="181525" y="1084832"/>
                    <a:pt x="154745" y="1055076"/>
                  </a:cubicBezTo>
                  <a:cubicBezTo>
                    <a:pt x="128127" y="1025501"/>
                    <a:pt x="92411" y="1003777"/>
                    <a:pt x="70339" y="970670"/>
                  </a:cubicBezTo>
                  <a:cubicBezTo>
                    <a:pt x="42080" y="928283"/>
                    <a:pt x="35488" y="922175"/>
                    <a:pt x="14068" y="872196"/>
                  </a:cubicBezTo>
                  <a:cubicBezTo>
                    <a:pt x="8227" y="858566"/>
                    <a:pt x="4689" y="844061"/>
                    <a:pt x="0" y="829993"/>
                  </a:cubicBezTo>
                  <a:cubicBezTo>
                    <a:pt x="37515" y="267286"/>
                    <a:pt x="0" y="970670"/>
                    <a:pt x="0" y="407963"/>
                  </a:cubicBezTo>
                  <a:cubicBezTo>
                    <a:pt x="0" y="337468"/>
                    <a:pt x="11639" y="267400"/>
                    <a:pt x="14068" y="196947"/>
                  </a:cubicBezTo>
                  <a:cubicBezTo>
                    <a:pt x="16330" y="131337"/>
                    <a:pt x="14068" y="65649"/>
                    <a:pt x="14068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A502CB-52D8-4F25-8DBA-F7EF26740945}"/>
                </a:ext>
              </a:extLst>
            </p:cNvPr>
            <p:cNvSpPr/>
            <p:nvPr/>
          </p:nvSpPr>
          <p:spPr>
            <a:xfrm>
              <a:off x="4642338" y="3221502"/>
              <a:ext cx="900333" cy="1505243"/>
            </a:xfrm>
            <a:custGeom>
              <a:avLst/>
              <a:gdLst>
                <a:gd name="connsiteX0" fmla="*/ 0 w 900333"/>
                <a:gd name="connsiteY0" fmla="*/ 1505243 h 1505243"/>
                <a:gd name="connsiteX1" fmla="*/ 28136 w 900333"/>
                <a:gd name="connsiteY1" fmla="*/ 1237956 h 1505243"/>
                <a:gd name="connsiteX2" fmla="*/ 42204 w 900333"/>
                <a:gd name="connsiteY2" fmla="*/ 1139483 h 1505243"/>
                <a:gd name="connsiteX3" fmla="*/ 56271 w 900333"/>
                <a:gd name="connsiteY3" fmla="*/ 970670 h 1505243"/>
                <a:gd name="connsiteX4" fmla="*/ 84407 w 900333"/>
                <a:gd name="connsiteY4" fmla="*/ 872196 h 1505243"/>
                <a:gd name="connsiteX5" fmla="*/ 112542 w 900333"/>
                <a:gd name="connsiteY5" fmla="*/ 717452 h 1505243"/>
                <a:gd name="connsiteX6" fmla="*/ 140677 w 900333"/>
                <a:gd name="connsiteY6" fmla="*/ 675249 h 1505243"/>
                <a:gd name="connsiteX7" fmla="*/ 168813 w 900333"/>
                <a:gd name="connsiteY7" fmla="*/ 618978 h 1505243"/>
                <a:gd name="connsiteX8" fmla="*/ 196948 w 900333"/>
                <a:gd name="connsiteY8" fmla="*/ 576775 h 1505243"/>
                <a:gd name="connsiteX9" fmla="*/ 239151 w 900333"/>
                <a:gd name="connsiteY9" fmla="*/ 492369 h 1505243"/>
                <a:gd name="connsiteX10" fmla="*/ 365760 w 900333"/>
                <a:gd name="connsiteY10" fmla="*/ 393895 h 1505243"/>
                <a:gd name="connsiteX11" fmla="*/ 450167 w 900333"/>
                <a:gd name="connsiteY11" fmla="*/ 365760 h 1505243"/>
                <a:gd name="connsiteX12" fmla="*/ 534573 w 900333"/>
                <a:gd name="connsiteY12" fmla="*/ 323556 h 1505243"/>
                <a:gd name="connsiteX13" fmla="*/ 633047 w 900333"/>
                <a:gd name="connsiteY13" fmla="*/ 253218 h 1505243"/>
                <a:gd name="connsiteX14" fmla="*/ 675250 w 900333"/>
                <a:gd name="connsiteY14" fmla="*/ 211015 h 1505243"/>
                <a:gd name="connsiteX15" fmla="*/ 759656 w 900333"/>
                <a:gd name="connsiteY15" fmla="*/ 154744 h 1505243"/>
                <a:gd name="connsiteX16" fmla="*/ 829994 w 900333"/>
                <a:gd name="connsiteY16" fmla="*/ 70338 h 1505243"/>
                <a:gd name="connsiteX17" fmla="*/ 900333 w 900333"/>
                <a:gd name="connsiteY17" fmla="*/ 0 h 15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0333" h="1505243">
                  <a:moveTo>
                    <a:pt x="0" y="1505243"/>
                  </a:moveTo>
                  <a:cubicBezTo>
                    <a:pt x="9379" y="1416147"/>
                    <a:pt x="15466" y="1326643"/>
                    <a:pt x="28136" y="1237956"/>
                  </a:cubicBezTo>
                  <a:cubicBezTo>
                    <a:pt x="32825" y="1205132"/>
                    <a:pt x="38733" y="1172458"/>
                    <a:pt x="42204" y="1139483"/>
                  </a:cubicBezTo>
                  <a:cubicBezTo>
                    <a:pt x="48115" y="1083327"/>
                    <a:pt x="49267" y="1026700"/>
                    <a:pt x="56271" y="970670"/>
                  </a:cubicBezTo>
                  <a:cubicBezTo>
                    <a:pt x="59803" y="942411"/>
                    <a:pt x="75064" y="900224"/>
                    <a:pt x="84407" y="872196"/>
                  </a:cubicBezTo>
                  <a:cubicBezTo>
                    <a:pt x="87668" y="849371"/>
                    <a:pt x="98328" y="750619"/>
                    <a:pt x="112542" y="717452"/>
                  </a:cubicBezTo>
                  <a:cubicBezTo>
                    <a:pt x="119202" y="701912"/>
                    <a:pt x="132289" y="689929"/>
                    <a:pt x="140677" y="675249"/>
                  </a:cubicBezTo>
                  <a:cubicBezTo>
                    <a:pt x="151082" y="657041"/>
                    <a:pt x="158408" y="637186"/>
                    <a:pt x="168813" y="618978"/>
                  </a:cubicBezTo>
                  <a:cubicBezTo>
                    <a:pt x="177201" y="604298"/>
                    <a:pt x="189387" y="591897"/>
                    <a:pt x="196948" y="576775"/>
                  </a:cubicBezTo>
                  <a:cubicBezTo>
                    <a:pt x="228670" y="513331"/>
                    <a:pt x="188758" y="552841"/>
                    <a:pt x="239151" y="492369"/>
                  </a:cubicBezTo>
                  <a:cubicBezTo>
                    <a:pt x="267161" y="458757"/>
                    <a:pt x="329564" y="405960"/>
                    <a:pt x="365760" y="393895"/>
                  </a:cubicBezTo>
                  <a:lnTo>
                    <a:pt x="450167" y="365760"/>
                  </a:lnTo>
                  <a:cubicBezTo>
                    <a:pt x="571106" y="285132"/>
                    <a:pt x="418096" y="381795"/>
                    <a:pt x="534573" y="323556"/>
                  </a:cubicBezTo>
                  <a:cubicBezTo>
                    <a:pt x="552387" y="314649"/>
                    <a:pt x="624125" y="260865"/>
                    <a:pt x="633047" y="253218"/>
                  </a:cubicBezTo>
                  <a:cubicBezTo>
                    <a:pt x="648152" y="240271"/>
                    <a:pt x="659546" y="223229"/>
                    <a:pt x="675250" y="211015"/>
                  </a:cubicBezTo>
                  <a:cubicBezTo>
                    <a:pt x="701942" y="190255"/>
                    <a:pt x="735746" y="178654"/>
                    <a:pt x="759656" y="154744"/>
                  </a:cubicBezTo>
                  <a:cubicBezTo>
                    <a:pt x="906000" y="8400"/>
                    <a:pt x="712481" y="207437"/>
                    <a:pt x="829994" y="70338"/>
                  </a:cubicBezTo>
                  <a:cubicBezTo>
                    <a:pt x="830020" y="70308"/>
                    <a:pt x="882741" y="17591"/>
                    <a:pt x="900333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DEF39DA-AEB6-4878-85ED-44CA530D06F5}"/>
                </a:ext>
              </a:extLst>
            </p:cNvPr>
            <p:cNvSpPr/>
            <p:nvPr/>
          </p:nvSpPr>
          <p:spPr>
            <a:xfrm>
              <a:off x="3840480" y="2966810"/>
              <a:ext cx="1603717" cy="1211295"/>
            </a:xfrm>
            <a:custGeom>
              <a:avLst/>
              <a:gdLst>
                <a:gd name="connsiteX0" fmla="*/ 0 w 1603717"/>
                <a:gd name="connsiteY0" fmla="*/ 1211295 h 1211295"/>
                <a:gd name="connsiteX1" fmla="*/ 14068 w 1603717"/>
                <a:gd name="connsiteY1" fmla="*/ 1140956 h 1211295"/>
                <a:gd name="connsiteX2" fmla="*/ 98474 w 1603717"/>
                <a:gd name="connsiteY2" fmla="*/ 958076 h 1211295"/>
                <a:gd name="connsiteX3" fmla="*/ 154745 w 1603717"/>
                <a:gd name="connsiteY3" fmla="*/ 873670 h 1211295"/>
                <a:gd name="connsiteX4" fmla="*/ 225083 w 1603717"/>
                <a:gd name="connsiteY4" fmla="*/ 761128 h 1211295"/>
                <a:gd name="connsiteX5" fmla="*/ 239151 w 1603717"/>
                <a:gd name="connsiteY5" fmla="*/ 718925 h 1211295"/>
                <a:gd name="connsiteX6" fmla="*/ 281354 w 1603717"/>
                <a:gd name="connsiteY6" fmla="*/ 662655 h 1211295"/>
                <a:gd name="connsiteX7" fmla="*/ 309489 w 1603717"/>
                <a:gd name="connsiteY7" fmla="*/ 620452 h 1211295"/>
                <a:gd name="connsiteX8" fmla="*/ 351692 w 1603717"/>
                <a:gd name="connsiteY8" fmla="*/ 550113 h 1211295"/>
                <a:gd name="connsiteX9" fmla="*/ 393895 w 1603717"/>
                <a:gd name="connsiteY9" fmla="*/ 493842 h 1211295"/>
                <a:gd name="connsiteX10" fmla="*/ 422031 w 1603717"/>
                <a:gd name="connsiteY10" fmla="*/ 437572 h 1211295"/>
                <a:gd name="connsiteX11" fmla="*/ 506437 w 1603717"/>
                <a:gd name="connsiteY11" fmla="*/ 367233 h 1211295"/>
                <a:gd name="connsiteX12" fmla="*/ 618978 w 1603717"/>
                <a:gd name="connsiteY12" fmla="*/ 282827 h 1211295"/>
                <a:gd name="connsiteX13" fmla="*/ 703385 w 1603717"/>
                <a:gd name="connsiteY13" fmla="*/ 254692 h 1211295"/>
                <a:gd name="connsiteX14" fmla="*/ 745588 w 1603717"/>
                <a:gd name="connsiteY14" fmla="*/ 226556 h 1211295"/>
                <a:gd name="connsiteX15" fmla="*/ 815926 w 1603717"/>
                <a:gd name="connsiteY15" fmla="*/ 198421 h 1211295"/>
                <a:gd name="connsiteX16" fmla="*/ 942535 w 1603717"/>
                <a:gd name="connsiteY16" fmla="*/ 170285 h 1211295"/>
                <a:gd name="connsiteX17" fmla="*/ 1350498 w 1603717"/>
                <a:gd name="connsiteY17" fmla="*/ 170285 h 1211295"/>
                <a:gd name="connsiteX18" fmla="*/ 1477108 w 1603717"/>
                <a:gd name="connsiteY18" fmla="*/ 114015 h 1211295"/>
                <a:gd name="connsiteX19" fmla="*/ 1519311 w 1603717"/>
                <a:gd name="connsiteY19" fmla="*/ 99947 h 1211295"/>
                <a:gd name="connsiteX20" fmla="*/ 1589649 w 1603717"/>
                <a:gd name="connsiteY20" fmla="*/ 1473 h 1211295"/>
                <a:gd name="connsiteX21" fmla="*/ 1603717 w 1603717"/>
                <a:gd name="connsiteY21" fmla="*/ 1473 h 121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03717" h="1211295">
                  <a:moveTo>
                    <a:pt x="0" y="1211295"/>
                  </a:moveTo>
                  <a:cubicBezTo>
                    <a:pt x="4689" y="1187849"/>
                    <a:pt x="8269" y="1164153"/>
                    <a:pt x="14068" y="1140956"/>
                  </a:cubicBezTo>
                  <a:cubicBezTo>
                    <a:pt x="28103" y="1084817"/>
                    <a:pt x="80232" y="985439"/>
                    <a:pt x="98474" y="958076"/>
                  </a:cubicBezTo>
                  <a:cubicBezTo>
                    <a:pt x="117231" y="929941"/>
                    <a:pt x="139623" y="903915"/>
                    <a:pt x="154745" y="873670"/>
                  </a:cubicBezTo>
                  <a:cubicBezTo>
                    <a:pt x="193365" y="796428"/>
                    <a:pt x="170298" y="834176"/>
                    <a:pt x="225083" y="761128"/>
                  </a:cubicBezTo>
                  <a:cubicBezTo>
                    <a:pt x="229772" y="747060"/>
                    <a:pt x="231794" y="731800"/>
                    <a:pt x="239151" y="718925"/>
                  </a:cubicBezTo>
                  <a:cubicBezTo>
                    <a:pt x="250784" y="698568"/>
                    <a:pt x="267726" y="681734"/>
                    <a:pt x="281354" y="662655"/>
                  </a:cubicBezTo>
                  <a:cubicBezTo>
                    <a:pt x="291181" y="648897"/>
                    <a:pt x="300528" y="634789"/>
                    <a:pt x="309489" y="620452"/>
                  </a:cubicBezTo>
                  <a:cubicBezTo>
                    <a:pt x="323981" y="597265"/>
                    <a:pt x="336525" y="572864"/>
                    <a:pt x="351692" y="550113"/>
                  </a:cubicBezTo>
                  <a:cubicBezTo>
                    <a:pt x="364698" y="530605"/>
                    <a:pt x="381468" y="513724"/>
                    <a:pt x="393895" y="493842"/>
                  </a:cubicBezTo>
                  <a:cubicBezTo>
                    <a:pt x="405010" y="476059"/>
                    <a:pt x="409842" y="454637"/>
                    <a:pt x="422031" y="437572"/>
                  </a:cubicBezTo>
                  <a:cubicBezTo>
                    <a:pt x="450219" y="398109"/>
                    <a:pt x="469750" y="393914"/>
                    <a:pt x="506437" y="367233"/>
                  </a:cubicBezTo>
                  <a:cubicBezTo>
                    <a:pt x="544360" y="339652"/>
                    <a:pt x="574492" y="297655"/>
                    <a:pt x="618978" y="282827"/>
                  </a:cubicBezTo>
                  <a:lnTo>
                    <a:pt x="703385" y="254692"/>
                  </a:lnTo>
                  <a:cubicBezTo>
                    <a:pt x="717453" y="245313"/>
                    <a:pt x="730466" y="234117"/>
                    <a:pt x="745588" y="226556"/>
                  </a:cubicBezTo>
                  <a:cubicBezTo>
                    <a:pt x="768174" y="215263"/>
                    <a:pt x="791970" y="206406"/>
                    <a:pt x="815926" y="198421"/>
                  </a:cubicBezTo>
                  <a:cubicBezTo>
                    <a:pt x="845727" y="188487"/>
                    <a:pt x="914660" y="175860"/>
                    <a:pt x="942535" y="170285"/>
                  </a:cubicBezTo>
                  <a:cubicBezTo>
                    <a:pt x="1121144" y="188146"/>
                    <a:pt x="1132407" y="196456"/>
                    <a:pt x="1350498" y="170285"/>
                  </a:cubicBezTo>
                  <a:cubicBezTo>
                    <a:pt x="1446008" y="158824"/>
                    <a:pt x="1413043" y="146048"/>
                    <a:pt x="1477108" y="114015"/>
                  </a:cubicBezTo>
                  <a:cubicBezTo>
                    <a:pt x="1490371" y="107383"/>
                    <a:pt x="1505243" y="104636"/>
                    <a:pt x="1519311" y="99947"/>
                  </a:cubicBezTo>
                  <a:cubicBezTo>
                    <a:pt x="1535287" y="75983"/>
                    <a:pt x="1572199" y="18923"/>
                    <a:pt x="1589649" y="1473"/>
                  </a:cubicBezTo>
                  <a:cubicBezTo>
                    <a:pt x="1592965" y="-1843"/>
                    <a:pt x="1599028" y="1473"/>
                    <a:pt x="1603717" y="147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6E8196C-6C68-4537-8826-BC4327B89945}"/>
                </a:ext>
              </a:extLst>
            </p:cNvPr>
            <p:cNvSpPr/>
            <p:nvPr/>
          </p:nvSpPr>
          <p:spPr>
            <a:xfrm>
              <a:off x="2841674" y="2925378"/>
              <a:ext cx="2560320" cy="310191"/>
            </a:xfrm>
            <a:custGeom>
              <a:avLst/>
              <a:gdLst>
                <a:gd name="connsiteX0" fmla="*/ 0 w 2560320"/>
                <a:gd name="connsiteY0" fmla="*/ 310191 h 310191"/>
                <a:gd name="connsiteX1" fmla="*/ 84406 w 2560320"/>
                <a:gd name="connsiteY1" fmla="*/ 296124 h 310191"/>
                <a:gd name="connsiteX2" fmla="*/ 126609 w 2560320"/>
                <a:gd name="connsiteY2" fmla="*/ 282056 h 310191"/>
                <a:gd name="connsiteX3" fmla="*/ 211015 w 2560320"/>
                <a:gd name="connsiteY3" fmla="*/ 267988 h 310191"/>
                <a:gd name="connsiteX4" fmla="*/ 309489 w 2560320"/>
                <a:gd name="connsiteY4" fmla="*/ 225785 h 310191"/>
                <a:gd name="connsiteX5" fmla="*/ 464234 w 2560320"/>
                <a:gd name="connsiteY5" fmla="*/ 197650 h 310191"/>
                <a:gd name="connsiteX6" fmla="*/ 534572 w 2560320"/>
                <a:gd name="connsiteY6" fmla="*/ 183582 h 310191"/>
                <a:gd name="connsiteX7" fmla="*/ 618978 w 2560320"/>
                <a:gd name="connsiteY7" fmla="*/ 155447 h 310191"/>
                <a:gd name="connsiteX8" fmla="*/ 900332 w 2560320"/>
                <a:gd name="connsiteY8" fmla="*/ 113244 h 310191"/>
                <a:gd name="connsiteX9" fmla="*/ 1026941 w 2560320"/>
                <a:gd name="connsiteY9" fmla="*/ 71040 h 310191"/>
                <a:gd name="connsiteX10" fmla="*/ 1069144 w 2560320"/>
                <a:gd name="connsiteY10" fmla="*/ 42905 h 310191"/>
                <a:gd name="connsiteX11" fmla="*/ 1125415 w 2560320"/>
                <a:gd name="connsiteY11" fmla="*/ 28837 h 310191"/>
                <a:gd name="connsiteX12" fmla="*/ 1153551 w 2560320"/>
                <a:gd name="connsiteY12" fmla="*/ 702 h 310191"/>
                <a:gd name="connsiteX13" fmla="*/ 1814732 w 2560320"/>
                <a:gd name="connsiteY13" fmla="*/ 14770 h 310191"/>
                <a:gd name="connsiteX14" fmla="*/ 2222695 w 2560320"/>
                <a:gd name="connsiteY14" fmla="*/ 702 h 310191"/>
                <a:gd name="connsiteX15" fmla="*/ 2349304 w 2560320"/>
                <a:gd name="connsiteY15" fmla="*/ 14770 h 310191"/>
                <a:gd name="connsiteX16" fmla="*/ 2461846 w 2560320"/>
                <a:gd name="connsiteY16" fmla="*/ 42905 h 310191"/>
                <a:gd name="connsiteX17" fmla="*/ 2560320 w 2560320"/>
                <a:gd name="connsiteY17" fmla="*/ 42905 h 3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60320" h="310191">
                  <a:moveTo>
                    <a:pt x="0" y="310191"/>
                  </a:moveTo>
                  <a:cubicBezTo>
                    <a:pt x="28135" y="305502"/>
                    <a:pt x="56562" y="302312"/>
                    <a:pt x="84406" y="296124"/>
                  </a:cubicBezTo>
                  <a:cubicBezTo>
                    <a:pt x="98882" y="292907"/>
                    <a:pt x="112133" y="285273"/>
                    <a:pt x="126609" y="282056"/>
                  </a:cubicBezTo>
                  <a:cubicBezTo>
                    <a:pt x="154453" y="275868"/>
                    <a:pt x="183171" y="274176"/>
                    <a:pt x="211015" y="267988"/>
                  </a:cubicBezTo>
                  <a:cubicBezTo>
                    <a:pt x="376015" y="231320"/>
                    <a:pt x="94429" y="283133"/>
                    <a:pt x="309489" y="225785"/>
                  </a:cubicBezTo>
                  <a:cubicBezTo>
                    <a:pt x="360146" y="212277"/>
                    <a:pt x="412705" y="207312"/>
                    <a:pt x="464234" y="197650"/>
                  </a:cubicBezTo>
                  <a:cubicBezTo>
                    <a:pt x="487735" y="193244"/>
                    <a:pt x="511504" y="189873"/>
                    <a:pt x="534572" y="183582"/>
                  </a:cubicBezTo>
                  <a:cubicBezTo>
                    <a:pt x="563184" y="175779"/>
                    <a:pt x="590027" y="161881"/>
                    <a:pt x="618978" y="155447"/>
                  </a:cubicBezTo>
                  <a:cubicBezTo>
                    <a:pt x="707321" y="135815"/>
                    <a:pt x="809225" y="124632"/>
                    <a:pt x="900332" y="113244"/>
                  </a:cubicBezTo>
                  <a:cubicBezTo>
                    <a:pt x="996224" y="49314"/>
                    <a:pt x="875320" y="121580"/>
                    <a:pt x="1026941" y="71040"/>
                  </a:cubicBezTo>
                  <a:cubicBezTo>
                    <a:pt x="1042981" y="65693"/>
                    <a:pt x="1053604" y="49565"/>
                    <a:pt x="1069144" y="42905"/>
                  </a:cubicBezTo>
                  <a:cubicBezTo>
                    <a:pt x="1086915" y="35289"/>
                    <a:pt x="1106658" y="33526"/>
                    <a:pt x="1125415" y="28837"/>
                  </a:cubicBezTo>
                  <a:cubicBezTo>
                    <a:pt x="1134794" y="19459"/>
                    <a:pt x="1140291" y="973"/>
                    <a:pt x="1153551" y="702"/>
                  </a:cubicBezTo>
                  <a:cubicBezTo>
                    <a:pt x="1373949" y="-3796"/>
                    <a:pt x="1594288" y="14770"/>
                    <a:pt x="1814732" y="14770"/>
                  </a:cubicBezTo>
                  <a:cubicBezTo>
                    <a:pt x="1950800" y="14770"/>
                    <a:pt x="2086707" y="5391"/>
                    <a:pt x="2222695" y="702"/>
                  </a:cubicBezTo>
                  <a:cubicBezTo>
                    <a:pt x="2264898" y="5391"/>
                    <a:pt x="2307487" y="7391"/>
                    <a:pt x="2349304" y="14770"/>
                  </a:cubicBezTo>
                  <a:cubicBezTo>
                    <a:pt x="2387384" y="21490"/>
                    <a:pt x="2423177" y="42905"/>
                    <a:pt x="2461846" y="42905"/>
                  </a:cubicBezTo>
                  <a:lnTo>
                    <a:pt x="2560320" y="4290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6EADD8-4AB8-4EE9-B641-CA2765D4214B}"/>
                </a:ext>
              </a:extLst>
            </p:cNvPr>
            <p:cNvSpPr/>
            <p:nvPr/>
          </p:nvSpPr>
          <p:spPr>
            <a:xfrm>
              <a:off x="3179298" y="1983545"/>
              <a:ext cx="2236764" cy="958467"/>
            </a:xfrm>
            <a:custGeom>
              <a:avLst/>
              <a:gdLst>
                <a:gd name="connsiteX0" fmla="*/ 0 w 2236764"/>
                <a:gd name="connsiteY0" fmla="*/ 0 h 958467"/>
                <a:gd name="connsiteX1" fmla="*/ 112542 w 2236764"/>
                <a:gd name="connsiteY1" fmla="*/ 14067 h 958467"/>
                <a:gd name="connsiteX2" fmla="*/ 281354 w 2236764"/>
                <a:gd name="connsiteY2" fmla="*/ 112541 h 958467"/>
                <a:gd name="connsiteX3" fmla="*/ 365760 w 2236764"/>
                <a:gd name="connsiteY3" fmla="*/ 168812 h 958467"/>
                <a:gd name="connsiteX4" fmla="*/ 407964 w 2236764"/>
                <a:gd name="connsiteY4" fmla="*/ 211015 h 958467"/>
                <a:gd name="connsiteX5" fmla="*/ 492370 w 2236764"/>
                <a:gd name="connsiteY5" fmla="*/ 239150 h 958467"/>
                <a:gd name="connsiteX6" fmla="*/ 576776 w 2236764"/>
                <a:gd name="connsiteY6" fmla="*/ 295421 h 958467"/>
                <a:gd name="connsiteX7" fmla="*/ 647114 w 2236764"/>
                <a:gd name="connsiteY7" fmla="*/ 337624 h 958467"/>
                <a:gd name="connsiteX8" fmla="*/ 675250 w 2236764"/>
                <a:gd name="connsiteY8" fmla="*/ 365760 h 958467"/>
                <a:gd name="connsiteX9" fmla="*/ 773724 w 2236764"/>
                <a:gd name="connsiteY9" fmla="*/ 393895 h 958467"/>
                <a:gd name="connsiteX10" fmla="*/ 829994 w 2236764"/>
                <a:gd name="connsiteY10" fmla="*/ 422030 h 958467"/>
                <a:gd name="connsiteX11" fmla="*/ 942536 w 2236764"/>
                <a:gd name="connsiteY11" fmla="*/ 450166 h 958467"/>
                <a:gd name="connsiteX12" fmla="*/ 984739 w 2236764"/>
                <a:gd name="connsiteY12" fmla="*/ 478301 h 958467"/>
                <a:gd name="connsiteX13" fmla="*/ 1069145 w 2236764"/>
                <a:gd name="connsiteY13" fmla="*/ 506437 h 958467"/>
                <a:gd name="connsiteX14" fmla="*/ 1111348 w 2236764"/>
                <a:gd name="connsiteY14" fmla="*/ 534572 h 958467"/>
                <a:gd name="connsiteX15" fmla="*/ 1209822 w 2236764"/>
                <a:gd name="connsiteY15" fmla="*/ 576775 h 958467"/>
                <a:gd name="connsiteX16" fmla="*/ 1252025 w 2236764"/>
                <a:gd name="connsiteY16" fmla="*/ 604910 h 958467"/>
                <a:gd name="connsiteX17" fmla="*/ 1336431 w 2236764"/>
                <a:gd name="connsiteY17" fmla="*/ 633046 h 958467"/>
                <a:gd name="connsiteX18" fmla="*/ 1434905 w 2236764"/>
                <a:gd name="connsiteY18" fmla="*/ 661181 h 958467"/>
                <a:gd name="connsiteX19" fmla="*/ 1533379 w 2236764"/>
                <a:gd name="connsiteY19" fmla="*/ 689317 h 958467"/>
                <a:gd name="connsiteX20" fmla="*/ 1842868 w 2236764"/>
                <a:gd name="connsiteY20" fmla="*/ 717452 h 958467"/>
                <a:gd name="connsiteX21" fmla="*/ 1941342 w 2236764"/>
                <a:gd name="connsiteY21" fmla="*/ 745587 h 958467"/>
                <a:gd name="connsiteX22" fmla="*/ 2011680 w 2236764"/>
                <a:gd name="connsiteY22" fmla="*/ 787790 h 958467"/>
                <a:gd name="connsiteX23" fmla="*/ 2082019 w 2236764"/>
                <a:gd name="connsiteY23" fmla="*/ 844061 h 958467"/>
                <a:gd name="connsiteX24" fmla="*/ 2166425 w 2236764"/>
                <a:gd name="connsiteY24" fmla="*/ 886264 h 958467"/>
                <a:gd name="connsiteX25" fmla="*/ 2208628 w 2236764"/>
                <a:gd name="connsiteY25" fmla="*/ 956603 h 958467"/>
                <a:gd name="connsiteX26" fmla="*/ 2236764 w 2236764"/>
                <a:gd name="connsiteY26" fmla="*/ 956603 h 95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236764" h="958467">
                  <a:moveTo>
                    <a:pt x="0" y="0"/>
                  </a:moveTo>
                  <a:cubicBezTo>
                    <a:pt x="37514" y="4689"/>
                    <a:pt x="76457" y="2791"/>
                    <a:pt x="112542" y="14067"/>
                  </a:cubicBezTo>
                  <a:cubicBezTo>
                    <a:pt x="202186" y="42081"/>
                    <a:pt x="216053" y="66830"/>
                    <a:pt x="281354" y="112541"/>
                  </a:cubicBezTo>
                  <a:cubicBezTo>
                    <a:pt x="309056" y="131932"/>
                    <a:pt x="341849" y="144902"/>
                    <a:pt x="365760" y="168812"/>
                  </a:cubicBezTo>
                  <a:cubicBezTo>
                    <a:pt x="379828" y="182880"/>
                    <a:pt x="390573" y="201353"/>
                    <a:pt x="407964" y="211015"/>
                  </a:cubicBezTo>
                  <a:cubicBezTo>
                    <a:pt x="433889" y="225418"/>
                    <a:pt x="492370" y="239150"/>
                    <a:pt x="492370" y="239150"/>
                  </a:cubicBezTo>
                  <a:cubicBezTo>
                    <a:pt x="556879" y="303661"/>
                    <a:pt x="474576" y="227287"/>
                    <a:pt x="576776" y="295421"/>
                  </a:cubicBezTo>
                  <a:cubicBezTo>
                    <a:pt x="654018" y="346916"/>
                    <a:pt x="549149" y="304970"/>
                    <a:pt x="647114" y="337624"/>
                  </a:cubicBezTo>
                  <a:cubicBezTo>
                    <a:pt x="656493" y="347003"/>
                    <a:pt x="663877" y="358936"/>
                    <a:pt x="675250" y="365760"/>
                  </a:cubicBezTo>
                  <a:cubicBezTo>
                    <a:pt x="694139" y="377093"/>
                    <a:pt x="757381" y="387766"/>
                    <a:pt x="773724" y="393895"/>
                  </a:cubicBezTo>
                  <a:cubicBezTo>
                    <a:pt x="793359" y="401258"/>
                    <a:pt x="810100" y="415399"/>
                    <a:pt x="829994" y="422030"/>
                  </a:cubicBezTo>
                  <a:cubicBezTo>
                    <a:pt x="878154" y="438083"/>
                    <a:pt x="900422" y="429109"/>
                    <a:pt x="942536" y="450166"/>
                  </a:cubicBezTo>
                  <a:cubicBezTo>
                    <a:pt x="957658" y="457727"/>
                    <a:pt x="969289" y="471434"/>
                    <a:pt x="984739" y="478301"/>
                  </a:cubicBezTo>
                  <a:cubicBezTo>
                    <a:pt x="1011840" y="490346"/>
                    <a:pt x="1044469" y="489986"/>
                    <a:pt x="1069145" y="506437"/>
                  </a:cubicBezTo>
                  <a:cubicBezTo>
                    <a:pt x="1083213" y="515815"/>
                    <a:pt x="1096226" y="527011"/>
                    <a:pt x="1111348" y="534572"/>
                  </a:cubicBezTo>
                  <a:cubicBezTo>
                    <a:pt x="1269177" y="613486"/>
                    <a:pt x="1004903" y="459680"/>
                    <a:pt x="1209822" y="576775"/>
                  </a:cubicBezTo>
                  <a:cubicBezTo>
                    <a:pt x="1224502" y="585163"/>
                    <a:pt x="1236575" y="598043"/>
                    <a:pt x="1252025" y="604910"/>
                  </a:cubicBezTo>
                  <a:cubicBezTo>
                    <a:pt x="1279126" y="616955"/>
                    <a:pt x="1308296" y="623668"/>
                    <a:pt x="1336431" y="633046"/>
                  </a:cubicBezTo>
                  <a:cubicBezTo>
                    <a:pt x="1437606" y="666771"/>
                    <a:pt x="1311273" y="625857"/>
                    <a:pt x="1434905" y="661181"/>
                  </a:cubicBezTo>
                  <a:cubicBezTo>
                    <a:pt x="1487635" y="676247"/>
                    <a:pt x="1472912" y="678323"/>
                    <a:pt x="1533379" y="689317"/>
                  </a:cubicBezTo>
                  <a:cubicBezTo>
                    <a:pt x="1644700" y="709557"/>
                    <a:pt x="1719821" y="709249"/>
                    <a:pt x="1842868" y="717452"/>
                  </a:cubicBezTo>
                  <a:cubicBezTo>
                    <a:pt x="1853374" y="720079"/>
                    <a:pt x="1926930" y="736940"/>
                    <a:pt x="1941342" y="745587"/>
                  </a:cubicBezTo>
                  <a:cubicBezTo>
                    <a:pt x="2037893" y="803518"/>
                    <a:pt x="1892126" y="747941"/>
                    <a:pt x="2011680" y="787790"/>
                  </a:cubicBezTo>
                  <a:cubicBezTo>
                    <a:pt x="2037850" y="813960"/>
                    <a:pt x="2046526" y="826314"/>
                    <a:pt x="2082019" y="844061"/>
                  </a:cubicBezTo>
                  <a:cubicBezTo>
                    <a:pt x="2198504" y="902304"/>
                    <a:pt x="2045477" y="805633"/>
                    <a:pt x="2166425" y="886264"/>
                  </a:cubicBezTo>
                  <a:cubicBezTo>
                    <a:pt x="2176051" y="915141"/>
                    <a:pt x="2177732" y="941155"/>
                    <a:pt x="2208628" y="956603"/>
                  </a:cubicBezTo>
                  <a:cubicBezTo>
                    <a:pt x="2217017" y="960797"/>
                    <a:pt x="2227385" y="956603"/>
                    <a:pt x="2236764" y="95660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59758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33383" y="1002833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5387926" y="2743200"/>
            <a:ext cx="562708" cy="56270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utoShape 2" descr="Teacher and student clipart. Free download transparent .PNG | Creazilla">
            <a:extLst>
              <a:ext uri="{FF2B5EF4-FFF2-40B4-BE49-F238E27FC236}">
                <a16:creationId xmlns:a16="http://schemas.microsoft.com/office/drawing/2014/main" id="{4562858D-18D6-49A6-8425-38EEEBA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724747D-1ABC-4270-B6B4-CF26C6683D30}"/>
              </a:ext>
            </a:extLst>
          </p:cNvPr>
          <p:cNvSpPr/>
          <p:nvPr/>
        </p:nvSpPr>
        <p:spPr>
          <a:xfrm>
            <a:off x="3974123" y="2028756"/>
            <a:ext cx="562708" cy="562708"/>
          </a:xfrm>
          <a:prstGeom prst="star5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6945D45-0E47-4B7D-BB33-CA410301C669}"/>
              </a:ext>
            </a:extLst>
          </p:cNvPr>
          <p:cNvSpPr/>
          <p:nvPr/>
        </p:nvSpPr>
        <p:spPr>
          <a:xfrm>
            <a:off x="4391463" y="2756095"/>
            <a:ext cx="562708" cy="562708"/>
          </a:xfrm>
          <a:prstGeom prst="star5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1ABF232-05BA-42E6-B12C-DC21E6281E73}"/>
              </a:ext>
            </a:extLst>
          </p:cNvPr>
          <p:cNvSpPr/>
          <p:nvPr/>
        </p:nvSpPr>
        <p:spPr>
          <a:xfrm>
            <a:off x="4698608" y="3759262"/>
            <a:ext cx="562708" cy="562708"/>
          </a:xfrm>
          <a:prstGeom prst="star5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A2811BB-E716-4DE7-BCB8-E7E72FB90B71}"/>
              </a:ext>
            </a:extLst>
          </p:cNvPr>
          <p:cNvSpPr/>
          <p:nvPr/>
        </p:nvSpPr>
        <p:spPr>
          <a:xfrm>
            <a:off x="6030786" y="3443910"/>
            <a:ext cx="562708" cy="56270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5ED334E-BF72-4D5B-8369-D347834F7BD7}"/>
              </a:ext>
            </a:extLst>
          </p:cNvPr>
          <p:cNvSpPr/>
          <p:nvPr/>
        </p:nvSpPr>
        <p:spPr>
          <a:xfrm>
            <a:off x="6913316" y="2713892"/>
            <a:ext cx="562708" cy="562708"/>
          </a:xfrm>
          <a:prstGeom prst="star5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3BE350E3-BF30-4688-8403-8435037264CD}"/>
              </a:ext>
            </a:extLst>
          </p:cNvPr>
          <p:cNvSpPr/>
          <p:nvPr/>
        </p:nvSpPr>
        <p:spPr>
          <a:xfrm>
            <a:off x="6495022" y="1980359"/>
            <a:ext cx="562708" cy="562708"/>
          </a:xfrm>
          <a:prstGeom prst="star5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B5D87BCD-A050-464D-AB43-F3A6F93F7894}"/>
              </a:ext>
            </a:extLst>
          </p:cNvPr>
          <p:cNvSpPr/>
          <p:nvPr/>
        </p:nvSpPr>
        <p:spPr>
          <a:xfrm>
            <a:off x="5261316" y="1770937"/>
            <a:ext cx="562708" cy="562708"/>
          </a:xfrm>
          <a:prstGeom prst="star5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28FA93E0-B9FB-4825-B00A-A67DF0206505}"/>
              </a:ext>
            </a:extLst>
          </p:cNvPr>
          <p:cNvSpPr/>
          <p:nvPr/>
        </p:nvSpPr>
        <p:spPr>
          <a:xfrm>
            <a:off x="6086624" y="1303607"/>
            <a:ext cx="562708" cy="56270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2C23F76A-388D-4E37-A929-A6C410888921}"/>
              </a:ext>
            </a:extLst>
          </p:cNvPr>
          <p:cNvSpPr/>
          <p:nvPr/>
        </p:nvSpPr>
        <p:spPr>
          <a:xfrm>
            <a:off x="3244510" y="2600844"/>
            <a:ext cx="562708" cy="56270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0E4BBDF7-2934-4F03-BF11-E6F08BAF71F8}"/>
              </a:ext>
            </a:extLst>
          </p:cNvPr>
          <p:cNvSpPr/>
          <p:nvPr/>
        </p:nvSpPr>
        <p:spPr>
          <a:xfrm>
            <a:off x="7397480" y="2052205"/>
            <a:ext cx="562708" cy="562708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BD22EF6-C600-43BE-B82D-C6ED77932DE7}"/>
              </a:ext>
            </a:extLst>
          </p:cNvPr>
          <p:cNvSpPr/>
          <p:nvPr/>
        </p:nvSpPr>
        <p:spPr>
          <a:xfrm>
            <a:off x="7310510" y="3302723"/>
            <a:ext cx="562708" cy="562708"/>
          </a:xfrm>
          <a:prstGeom prst="star5">
            <a:avLst/>
          </a:prstGeom>
          <a:solidFill>
            <a:srgbClr val="9933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15662F7-CEEB-4EFD-9C3B-2C3902C41C37}"/>
              </a:ext>
            </a:extLst>
          </p:cNvPr>
          <p:cNvSpPr/>
          <p:nvPr/>
        </p:nvSpPr>
        <p:spPr>
          <a:xfrm>
            <a:off x="3585352" y="3276600"/>
            <a:ext cx="562708" cy="562708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36798D50-CE96-471E-BED2-79E0690A0886}"/>
              </a:ext>
            </a:extLst>
          </p:cNvPr>
          <p:cNvSpPr/>
          <p:nvPr/>
        </p:nvSpPr>
        <p:spPr>
          <a:xfrm>
            <a:off x="4471395" y="1390690"/>
            <a:ext cx="562708" cy="562708"/>
          </a:xfrm>
          <a:prstGeom prst="star5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015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7696D1-5E63-4746-AF48-F112DA2C13A7}"/>
              </a:ext>
            </a:extLst>
          </p:cNvPr>
          <p:cNvGrpSpPr/>
          <p:nvPr/>
        </p:nvGrpSpPr>
        <p:grpSpPr>
          <a:xfrm>
            <a:off x="2741574" y="910026"/>
            <a:ext cx="6129264" cy="4852334"/>
            <a:chOff x="2733383" y="1002833"/>
            <a:chExt cx="6129264" cy="4852334"/>
          </a:xfrm>
        </p:grpSpPr>
        <p:pic>
          <p:nvPicPr>
            <p:cNvPr id="3076" name="Picture 4" descr="Brain Outline Clip Art at Clker.com - vector clip art online, royalty free  &amp; public domain">
              <a:extLst>
                <a:ext uri="{FF2B5EF4-FFF2-40B4-BE49-F238E27FC236}">
                  <a16:creationId xmlns:a16="http://schemas.microsoft.com/office/drawing/2014/main" id="{4F8F569B-BE65-4765-93C4-42E849E0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383" y="1002833"/>
              <a:ext cx="6129264" cy="4852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68D874B-24E9-4E8C-9E52-9E58E2FD2458}"/>
                </a:ext>
              </a:extLst>
            </p:cNvPr>
            <p:cNvSpPr/>
            <p:nvPr/>
          </p:nvSpPr>
          <p:spPr>
            <a:xfrm>
              <a:off x="3967089" y="2124223"/>
              <a:ext cx="3151163" cy="2053883"/>
            </a:xfrm>
            <a:custGeom>
              <a:avLst/>
              <a:gdLst>
                <a:gd name="connsiteX0" fmla="*/ 0 w 3151163"/>
                <a:gd name="connsiteY0" fmla="*/ 2025747 h 2053883"/>
                <a:gd name="connsiteX1" fmla="*/ 0 w 3151163"/>
                <a:gd name="connsiteY1" fmla="*/ 2025747 h 2053883"/>
                <a:gd name="connsiteX2" fmla="*/ 196948 w 3151163"/>
                <a:gd name="connsiteY2" fmla="*/ 2025747 h 2053883"/>
                <a:gd name="connsiteX3" fmla="*/ 281354 w 3151163"/>
                <a:gd name="connsiteY3" fmla="*/ 2053883 h 2053883"/>
                <a:gd name="connsiteX4" fmla="*/ 337625 w 3151163"/>
                <a:gd name="connsiteY4" fmla="*/ 1983544 h 2053883"/>
                <a:gd name="connsiteX5" fmla="*/ 379828 w 3151163"/>
                <a:gd name="connsiteY5" fmla="*/ 1955409 h 2053883"/>
                <a:gd name="connsiteX6" fmla="*/ 506437 w 3151163"/>
                <a:gd name="connsiteY6" fmla="*/ 1856935 h 2053883"/>
                <a:gd name="connsiteX7" fmla="*/ 548640 w 3151163"/>
                <a:gd name="connsiteY7" fmla="*/ 1814732 h 2053883"/>
                <a:gd name="connsiteX8" fmla="*/ 633046 w 3151163"/>
                <a:gd name="connsiteY8" fmla="*/ 1786597 h 2053883"/>
                <a:gd name="connsiteX9" fmla="*/ 745588 w 3151163"/>
                <a:gd name="connsiteY9" fmla="*/ 1744394 h 2053883"/>
                <a:gd name="connsiteX10" fmla="*/ 787791 w 3151163"/>
                <a:gd name="connsiteY10" fmla="*/ 1716258 h 2053883"/>
                <a:gd name="connsiteX11" fmla="*/ 914400 w 3151163"/>
                <a:gd name="connsiteY11" fmla="*/ 1688123 h 2053883"/>
                <a:gd name="connsiteX12" fmla="*/ 956603 w 3151163"/>
                <a:gd name="connsiteY12" fmla="*/ 1659987 h 2053883"/>
                <a:gd name="connsiteX13" fmla="*/ 1055077 w 3151163"/>
                <a:gd name="connsiteY13" fmla="*/ 1631852 h 2053883"/>
                <a:gd name="connsiteX14" fmla="*/ 1181686 w 3151163"/>
                <a:gd name="connsiteY14" fmla="*/ 1603717 h 2053883"/>
                <a:gd name="connsiteX15" fmla="*/ 1364566 w 3151163"/>
                <a:gd name="connsiteY15" fmla="*/ 1547446 h 2053883"/>
                <a:gd name="connsiteX16" fmla="*/ 1477108 w 3151163"/>
                <a:gd name="connsiteY16" fmla="*/ 1533378 h 2053883"/>
                <a:gd name="connsiteX17" fmla="*/ 1603717 w 3151163"/>
                <a:gd name="connsiteY17" fmla="*/ 1505243 h 2053883"/>
                <a:gd name="connsiteX18" fmla="*/ 1688123 w 3151163"/>
                <a:gd name="connsiteY18" fmla="*/ 1477107 h 2053883"/>
                <a:gd name="connsiteX19" fmla="*/ 1786597 w 3151163"/>
                <a:gd name="connsiteY19" fmla="*/ 1434904 h 2053883"/>
                <a:gd name="connsiteX20" fmla="*/ 1927274 w 3151163"/>
                <a:gd name="connsiteY20" fmla="*/ 1378634 h 2053883"/>
                <a:gd name="connsiteX21" fmla="*/ 1969477 w 3151163"/>
                <a:gd name="connsiteY21" fmla="*/ 1364566 h 2053883"/>
                <a:gd name="connsiteX22" fmla="*/ 2011680 w 3151163"/>
                <a:gd name="connsiteY22" fmla="*/ 1350498 h 2053883"/>
                <a:gd name="connsiteX23" fmla="*/ 2110154 w 3151163"/>
                <a:gd name="connsiteY23" fmla="*/ 1336431 h 2053883"/>
                <a:gd name="connsiteX24" fmla="*/ 2264898 w 3151163"/>
                <a:gd name="connsiteY24" fmla="*/ 1294227 h 2053883"/>
                <a:gd name="connsiteX25" fmla="*/ 2377440 w 3151163"/>
                <a:gd name="connsiteY25" fmla="*/ 1266092 h 2053883"/>
                <a:gd name="connsiteX26" fmla="*/ 2489981 w 3151163"/>
                <a:gd name="connsiteY26" fmla="*/ 1209821 h 2053883"/>
                <a:gd name="connsiteX27" fmla="*/ 2546252 w 3151163"/>
                <a:gd name="connsiteY27" fmla="*/ 1181686 h 2053883"/>
                <a:gd name="connsiteX28" fmla="*/ 2644726 w 3151163"/>
                <a:gd name="connsiteY28" fmla="*/ 1139483 h 2053883"/>
                <a:gd name="connsiteX29" fmla="*/ 2672861 w 3151163"/>
                <a:gd name="connsiteY29" fmla="*/ 1111347 h 2053883"/>
                <a:gd name="connsiteX30" fmla="*/ 2757268 w 3151163"/>
                <a:gd name="connsiteY30" fmla="*/ 1055077 h 2053883"/>
                <a:gd name="connsiteX31" fmla="*/ 2799471 w 3151163"/>
                <a:gd name="connsiteY31" fmla="*/ 1012874 h 2053883"/>
                <a:gd name="connsiteX32" fmla="*/ 2883877 w 3151163"/>
                <a:gd name="connsiteY32" fmla="*/ 942535 h 2053883"/>
                <a:gd name="connsiteX33" fmla="*/ 2982351 w 3151163"/>
                <a:gd name="connsiteY33" fmla="*/ 801858 h 2053883"/>
                <a:gd name="connsiteX34" fmla="*/ 3024554 w 3151163"/>
                <a:gd name="connsiteY34" fmla="*/ 717452 h 2053883"/>
                <a:gd name="connsiteX35" fmla="*/ 3066757 w 3151163"/>
                <a:gd name="connsiteY35" fmla="*/ 618978 h 2053883"/>
                <a:gd name="connsiteX36" fmla="*/ 3108960 w 3151163"/>
                <a:gd name="connsiteY36" fmla="*/ 562707 h 2053883"/>
                <a:gd name="connsiteX37" fmla="*/ 3123028 w 3151163"/>
                <a:gd name="connsiteY37" fmla="*/ 520504 h 2053883"/>
                <a:gd name="connsiteX38" fmla="*/ 3151163 w 3151163"/>
                <a:gd name="connsiteY38" fmla="*/ 393895 h 2053883"/>
                <a:gd name="connsiteX39" fmla="*/ 3137095 w 3151163"/>
                <a:gd name="connsiteY39" fmla="*/ 225083 h 2053883"/>
                <a:gd name="connsiteX40" fmla="*/ 3038621 w 3151163"/>
                <a:gd name="connsiteY40" fmla="*/ 70338 h 2053883"/>
                <a:gd name="connsiteX41" fmla="*/ 2954215 w 3151163"/>
                <a:gd name="connsiteY41" fmla="*/ 14067 h 2053883"/>
                <a:gd name="connsiteX42" fmla="*/ 2883877 w 3151163"/>
                <a:gd name="connsiteY42" fmla="*/ 0 h 2053883"/>
                <a:gd name="connsiteX43" fmla="*/ 2574388 w 3151163"/>
                <a:gd name="connsiteY43" fmla="*/ 28135 h 2053883"/>
                <a:gd name="connsiteX44" fmla="*/ 2363372 w 3151163"/>
                <a:gd name="connsiteY44" fmla="*/ 84406 h 2053883"/>
                <a:gd name="connsiteX45" fmla="*/ 2307101 w 3151163"/>
                <a:gd name="connsiteY45" fmla="*/ 126609 h 2053883"/>
                <a:gd name="connsiteX46" fmla="*/ 2264898 w 3151163"/>
                <a:gd name="connsiteY46" fmla="*/ 140677 h 2053883"/>
                <a:gd name="connsiteX47" fmla="*/ 2194560 w 3151163"/>
                <a:gd name="connsiteY47" fmla="*/ 182880 h 2053883"/>
                <a:gd name="connsiteX48" fmla="*/ 2082018 w 3151163"/>
                <a:gd name="connsiteY48" fmla="*/ 267286 h 2053883"/>
                <a:gd name="connsiteX49" fmla="*/ 2039815 w 3151163"/>
                <a:gd name="connsiteY49" fmla="*/ 309489 h 2053883"/>
                <a:gd name="connsiteX50" fmla="*/ 1997612 w 3151163"/>
                <a:gd name="connsiteY50" fmla="*/ 337624 h 2053883"/>
                <a:gd name="connsiteX51" fmla="*/ 1941341 w 3151163"/>
                <a:gd name="connsiteY51" fmla="*/ 393895 h 2053883"/>
                <a:gd name="connsiteX52" fmla="*/ 1828800 w 3151163"/>
                <a:gd name="connsiteY52" fmla="*/ 478301 h 2053883"/>
                <a:gd name="connsiteX53" fmla="*/ 1730326 w 3151163"/>
                <a:gd name="connsiteY53" fmla="*/ 562707 h 2053883"/>
                <a:gd name="connsiteX54" fmla="*/ 1575581 w 3151163"/>
                <a:gd name="connsiteY54" fmla="*/ 633046 h 2053883"/>
                <a:gd name="connsiteX55" fmla="*/ 1505243 w 3151163"/>
                <a:gd name="connsiteY55" fmla="*/ 661181 h 2053883"/>
                <a:gd name="connsiteX56" fmla="*/ 1350498 w 3151163"/>
                <a:gd name="connsiteY56" fmla="*/ 703384 h 2053883"/>
                <a:gd name="connsiteX57" fmla="*/ 1280160 w 3151163"/>
                <a:gd name="connsiteY57" fmla="*/ 731520 h 2053883"/>
                <a:gd name="connsiteX58" fmla="*/ 1237957 w 3151163"/>
                <a:gd name="connsiteY58" fmla="*/ 759655 h 2053883"/>
                <a:gd name="connsiteX59" fmla="*/ 1125415 w 3151163"/>
                <a:gd name="connsiteY59" fmla="*/ 787791 h 2053883"/>
                <a:gd name="connsiteX60" fmla="*/ 998806 w 3151163"/>
                <a:gd name="connsiteY60" fmla="*/ 872197 h 2053883"/>
                <a:gd name="connsiteX61" fmla="*/ 956603 w 3151163"/>
                <a:gd name="connsiteY61" fmla="*/ 900332 h 2053883"/>
                <a:gd name="connsiteX62" fmla="*/ 872197 w 3151163"/>
                <a:gd name="connsiteY62" fmla="*/ 942535 h 2053883"/>
                <a:gd name="connsiteX63" fmla="*/ 759655 w 3151163"/>
                <a:gd name="connsiteY63" fmla="*/ 998806 h 2053883"/>
                <a:gd name="connsiteX64" fmla="*/ 661181 w 3151163"/>
                <a:gd name="connsiteY64" fmla="*/ 1069144 h 2053883"/>
                <a:gd name="connsiteX65" fmla="*/ 548640 w 3151163"/>
                <a:gd name="connsiteY65" fmla="*/ 1125415 h 2053883"/>
                <a:gd name="connsiteX66" fmla="*/ 492369 w 3151163"/>
                <a:gd name="connsiteY66" fmla="*/ 1139483 h 2053883"/>
                <a:gd name="connsiteX67" fmla="*/ 450166 w 3151163"/>
                <a:gd name="connsiteY67" fmla="*/ 1167618 h 2053883"/>
                <a:gd name="connsiteX68" fmla="*/ 365760 w 3151163"/>
                <a:gd name="connsiteY68" fmla="*/ 1237957 h 2053883"/>
                <a:gd name="connsiteX69" fmla="*/ 267286 w 3151163"/>
                <a:gd name="connsiteY69" fmla="*/ 1364566 h 2053883"/>
                <a:gd name="connsiteX70" fmla="*/ 225083 w 3151163"/>
                <a:gd name="connsiteY70" fmla="*/ 1448972 h 2053883"/>
                <a:gd name="connsiteX71" fmla="*/ 154745 w 3151163"/>
                <a:gd name="connsiteY71" fmla="*/ 1533378 h 2053883"/>
                <a:gd name="connsiteX72" fmla="*/ 112541 w 3151163"/>
                <a:gd name="connsiteY72" fmla="*/ 1561514 h 2053883"/>
                <a:gd name="connsiteX73" fmla="*/ 56271 w 3151163"/>
                <a:gd name="connsiteY73" fmla="*/ 1645920 h 2053883"/>
                <a:gd name="connsiteX74" fmla="*/ 42203 w 3151163"/>
                <a:gd name="connsiteY74" fmla="*/ 1730326 h 2053883"/>
                <a:gd name="connsiteX75" fmla="*/ 28135 w 3151163"/>
                <a:gd name="connsiteY75" fmla="*/ 1800664 h 2053883"/>
                <a:gd name="connsiteX76" fmla="*/ 14068 w 3151163"/>
                <a:gd name="connsiteY76" fmla="*/ 1899138 h 2053883"/>
                <a:gd name="connsiteX77" fmla="*/ 0 w 3151163"/>
                <a:gd name="connsiteY77" fmla="*/ 2025747 h 205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51163" h="2053883">
                  <a:moveTo>
                    <a:pt x="0" y="2025747"/>
                  </a:moveTo>
                  <a:lnTo>
                    <a:pt x="0" y="2025747"/>
                  </a:lnTo>
                  <a:cubicBezTo>
                    <a:pt x="112689" y="2013227"/>
                    <a:pt x="106191" y="2000995"/>
                    <a:pt x="196948" y="2025747"/>
                  </a:cubicBezTo>
                  <a:cubicBezTo>
                    <a:pt x="225560" y="2033550"/>
                    <a:pt x="281354" y="2053883"/>
                    <a:pt x="281354" y="2053883"/>
                  </a:cubicBezTo>
                  <a:cubicBezTo>
                    <a:pt x="402305" y="1973247"/>
                    <a:pt x="259965" y="2080618"/>
                    <a:pt x="337625" y="1983544"/>
                  </a:cubicBezTo>
                  <a:cubicBezTo>
                    <a:pt x="348187" y="1970342"/>
                    <a:pt x="367191" y="1966641"/>
                    <a:pt x="379828" y="1955409"/>
                  </a:cubicBezTo>
                  <a:cubicBezTo>
                    <a:pt x="493699" y="1854191"/>
                    <a:pt x="419413" y="1885944"/>
                    <a:pt x="506437" y="1856935"/>
                  </a:cubicBezTo>
                  <a:cubicBezTo>
                    <a:pt x="520505" y="1842867"/>
                    <a:pt x="531249" y="1824394"/>
                    <a:pt x="548640" y="1814732"/>
                  </a:cubicBezTo>
                  <a:cubicBezTo>
                    <a:pt x="574565" y="1800329"/>
                    <a:pt x="606520" y="1799860"/>
                    <a:pt x="633046" y="1786597"/>
                  </a:cubicBezTo>
                  <a:cubicBezTo>
                    <a:pt x="706610" y="1749814"/>
                    <a:pt x="668972" y="1763547"/>
                    <a:pt x="745588" y="1744394"/>
                  </a:cubicBezTo>
                  <a:cubicBezTo>
                    <a:pt x="759656" y="1735015"/>
                    <a:pt x="772669" y="1723819"/>
                    <a:pt x="787791" y="1716258"/>
                  </a:cubicBezTo>
                  <a:cubicBezTo>
                    <a:pt x="822419" y="1698944"/>
                    <a:pt x="881990" y="1693525"/>
                    <a:pt x="914400" y="1688123"/>
                  </a:cubicBezTo>
                  <a:cubicBezTo>
                    <a:pt x="928468" y="1678744"/>
                    <a:pt x="940905" y="1666266"/>
                    <a:pt x="956603" y="1659987"/>
                  </a:cubicBezTo>
                  <a:cubicBezTo>
                    <a:pt x="988299" y="1647308"/>
                    <a:pt x="1022142" y="1640834"/>
                    <a:pt x="1055077" y="1631852"/>
                  </a:cubicBezTo>
                  <a:cubicBezTo>
                    <a:pt x="1109719" y="1616950"/>
                    <a:pt x="1123090" y="1615436"/>
                    <a:pt x="1181686" y="1603717"/>
                  </a:cubicBezTo>
                  <a:cubicBezTo>
                    <a:pt x="1247250" y="1577491"/>
                    <a:pt x="1289814" y="1556790"/>
                    <a:pt x="1364566" y="1547446"/>
                  </a:cubicBezTo>
                  <a:cubicBezTo>
                    <a:pt x="1402080" y="1542757"/>
                    <a:pt x="1439742" y="1539127"/>
                    <a:pt x="1477108" y="1533378"/>
                  </a:cubicBezTo>
                  <a:cubicBezTo>
                    <a:pt x="1504592" y="1529150"/>
                    <a:pt x="1574233" y="1514088"/>
                    <a:pt x="1603717" y="1505243"/>
                  </a:cubicBezTo>
                  <a:cubicBezTo>
                    <a:pt x="1632124" y="1496721"/>
                    <a:pt x="1661597" y="1490370"/>
                    <a:pt x="1688123" y="1477107"/>
                  </a:cubicBezTo>
                  <a:cubicBezTo>
                    <a:pt x="1874750" y="1383795"/>
                    <a:pt x="1641702" y="1497002"/>
                    <a:pt x="1786597" y="1434904"/>
                  </a:cubicBezTo>
                  <a:cubicBezTo>
                    <a:pt x="1931490" y="1372807"/>
                    <a:pt x="1735157" y="1442673"/>
                    <a:pt x="1927274" y="1378634"/>
                  </a:cubicBezTo>
                  <a:lnTo>
                    <a:pt x="1969477" y="1364566"/>
                  </a:lnTo>
                  <a:cubicBezTo>
                    <a:pt x="1983545" y="1359877"/>
                    <a:pt x="1997000" y="1352595"/>
                    <a:pt x="2011680" y="1350498"/>
                  </a:cubicBezTo>
                  <a:cubicBezTo>
                    <a:pt x="2044505" y="1345809"/>
                    <a:pt x="2077640" y="1342934"/>
                    <a:pt x="2110154" y="1336431"/>
                  </a:cubicBezTo>
                  <a:cubicBezTo>
                    <a:pt x="2321260" y="1294210"/>
                    <a:pt x="2153730" y="1324545"/>
                    <a:pt x="2264898" y="1294227"/>
                  </a:cubicBezTo>
                  <a:cubicBezTo>
                    <a:pt x="2302204" y="1284053"/>
                    <a:pt x="2342854" y="1283385"/>
                    <a:pt x="2377440" y="1266092"/>
                  </a:cubicBezTo>
                  <a:lnTo>
                    <a:pt x="2489981" y="1209821"/>
                  </a:lnTo>
                  <a:cubicBezTo>
                    <a:pt x="2508738" y="1200443"/>
                    <a:pt x="2528803" y="1193318"/>
                    <a:pt x="2546252" y="1181686"/>
                  </a:cubicBezTo>
                  <a:cubicBezTo>
                    <a:pt x="2604542" y="1142826"/>
                    <a:pt x="2572053" y="1157652"/>
                    <a:pt x="2644726" y="1139483"/>
                  </a:cubicBezTo>
                  <a:cubicBezTo>
                    <a:pt x="2654104" y="1130104"/>
                    <a:pt x="2662250" y="1119305"/>
                    <a:pt x="2672861" y="1111347"/>
                  </a:cubicBezTo>
                  <a:cubicBezTo>
                    <a:pt x="2699913" y="1091058"/>
                    <a:pt x="2733357" y="1078988"/>
                    <a:pt x="2757268" y="1055077"/>
                  </a:cubicBezTo>
                  <a:cubicBezTo>
                    <a:pt x="2771336" y="1041009"/>
                    <a:pt x="2784366" y="1025821"/>
                    <a:pt x="2799471" y="1012874"/>
                  </a:cubicBezTo>
                  <a:cubicBezTo>
                    <a:pt x="2846942" y="972184"/>
                    <a:pt x="2850142" y="981892"/>
                    <a:pt x="2883877" y="942535"/>
                  </a:cubicBezTo>
                  <a:cubicBezTo>
                    <a:pt x="2945005" y="871220"/>
                    <a:pt x="2935832" y="879390"/>
                    <a:pt x="2982351" y="801858"/>
                  </a:cubicBezTo>
                  <a:cubicBezTo>
                    <a:pt x="3011823" y="683963"/>
                    <a:pt x="2974385" y="792705"/>
                    <a:pt x="3024554" y="717452"/>
                  </a:cubicBezTo>
                  <a:cubicBezTo>
                    <a:pt x="3136141" y="550072"/>
                    <a:pt x="2991737" y="750263"/>
                    <a:pt x="3066757" y="618978"/>
                  </a:cubicBezTo>
                  <a:cubicBezTo>
                    <a:pt x="3078390" y="598621"/>
                    <a:pt x="3094892" y="581464"/>
                    <a:pt x="3108960" y="562707"/>
                  </a:cubicBezTo>
                  <a:cubicBezTo>
                    <a:pt x="3113649" y="548639"/>
                    <a:pt x="3119811" y="534980"/>
                    <a:pt x="3123028" y="520504"/>
                  </a:cubicBezTo>
                  <a:cubicBezTo>
                    <a:pt x="3156039" y="371955"/>
                    <a:pt x="3119494" y="488900"/>
                    <a:pt x="3151163" y="393895"/>
                  </a:cubicBezTo>
                  <a:cubicBezTo>
                    <a:pt x="3146474" y="337624"/>
                    <a:pt x="3146378" y="280780"/>
                    <a:pt x="3137095" y="225083"/>
                  </a:cubicBezTo>
                  <a:cubicBezTo>
                    <a:pt x="3125303" y="154329"/>
                    <a:pt x="3099936" y="111215"/>
                    <a:pt x="3038621" y="70338"/>
                  </a:cubicBezTo>
                  <a:cubicBezTo>
                    <a:pt x="3010486" y="51581"/>
                    <a:pt x="2987373" y="20698"/>
                    <a:pt x="2954215" y="14067"/>
                  </a:cubicBezTo>
                  <a:lnTo>
                    <a:pt x="2883877" y="0"/>
                  </a:lnTo>
                  <a:cubicBezTo>
                    <a:pt x="2475306" y="22697"/>
                    <a:pt x="2743785" y="-8165"/>
                    <a:pt x="2574388" y="28135"/>
                  </a:cubicBezTo>
                  <a:cubicBezTo>
                    <a:pt x="2501069" y="43847"/>
                    <a:pt x="2429467" y="47687"/>
                    <a:pt x="2363372" y="84406"/>
                  </a:cubicBezTo>
                  <a:cubicBezTo>
                    <a:pt x="2342876" y="95792"/>
                    <a:pt x="2327458" y="114976"/>
                    <a:pt x="2307101" y="126609"/>
                  </a:cubicBezTo>
                  <a:cubicBezTo>
                    <a:pt x="2294226" y="133966"/>
                    <a:pt x="2278161" y="134045"/>
                    <a:pt x="2264898" y="140677"/>
                  </a:cubicBezTo>
                  <a:cubicBezTo>
                    <a:pt x="2240442" y="152905"/>
                    <a:pt x="2217041" y="167316"/>
                    <a:pt x="2194560" y="182880"/>
                  </a:cubicBezTo>
                  <a:cubicBezTo>
                    <a:pt x="2156005" y="209572"/>
                    <a:pt x="2115176" y="234128"/>
                    <a:pt x="2082018" y="267286"/>
                  </a:cubicBezTo>
                  <a:cubicBezTo>
                    <a:pt x="2067950" y="281354"/>
                    <a:pt x="2055099" y="296753"/>
                    <a:pt x="2039815" y="309489"/>
                  </a:cubicBezTo>
                  <a:cubicBezTo>
                    <a:pt x="2026827" y="320313"/>
                    <a:pt x="2010449" y="326621"/>
                    <a:pt x="1997612" y="337624"/>
                  </a:cubicBezTo>
                  <a:cubicBezTo>
                    <a:pt x="1977472" y="354887"/>
                    <a:pt x="1963412" y="379181"/>
                    <a:pt x="1941341" y="393895"/>
                  </a:cubicBezTo>
                  <a:cubicBezTo>
                    <a:pt x="1891093" y="427395"/>
                    <a:pt x="1882262" y="431522"/>
                    <a:pt x="1828800" y="478301"/>
                  </a:cubicBezTo>
                  <a:cubicBezTo>
                    <a:pt x="1779825" y="521154"/>
                    <a:pt x="1790955" y="527340"/>
                    <a:pt x="1730326" y="562707"/>
                  </a:cubicBezTo>
                  <a:cubicBezTo>
                    <a:pt x="1608463" y="633794"/>
                    <a:pt x="1656181" y="602821"/>
                    <a:pt x="1575581" y="633046"/>
                  </a:cubicBezTo>
                  <a:cubicBezTo>
                    <a:pt x="1551937" y="641913"/>
                    <a:pt x="1529430" y="653925"/>
                    <a:pt x="1505243" y="661181"/>
                  </a:cubicBezTo>
                  <a:cubicBezTo>
                    <a:pt x="1363988" y="703558"/>
                    <a:pt x="1509480" y="639789"/>
                    <a:pt x="1350498" y="703384"/>
                  </a:cubicBezTo>
                  <a:cubicBezTo>
                    <a:pt x="1327052" y="712763"/>
                    <a:pt x="1302746" y="720227"/>
                    <a:pt x="1280160" y="731520"/>
                  </a:cubicBezTo>
                  <a:cubicBezTo>
                    <a:pt x="1265038" y="739081"/>
                    <a:pt x="1253788" y="753719"/>
                    <a:pt x="1237957" y="759655"/>
                  </a:cubicBezTo>
                  <a:cubicBezTo>
                    <a:pt x="1199578" y="774047"/>
                    <a:pt x="1161463" y="767764"/>
                    <a:pt x="1125415" y="787791"/>
                  </a:cubicBezTo>
                  <a:cubicBezTo>
                    <a:pt x="1125390" y="787805"/>
                    <a:pt x="1019919" y="858121"/>
                    <a:pt x="998806" y="872197"/>
                  </a:cubicBezTo>
                  <a:cubicBezTo>
                    <a:pt x="984738" y="881575"/>
                    <a:pt x="972643" y="894985"/>
                    <a:pt x="956603" y="900332"/>
                  </a:cubicBezTo>
                  <a:cubicBezTo>
                    <a:pt x="871025" y="928859"/>
                    <a:pt x="957905" y="895786"/>
                    <a:pt x="872197" y="942535"/>
                  </a:cubicBezTo>
                  <a:cubicBezTo>
                    <a:pt x="835376" y="962619"/>
                    <a:pt x="793208" y="973641"/>
                    <a:pt x="759655" y="998806"/>
                  </a:cubicBezTo>
                  <a:cubicBezTo>
                    <a:pt x="740560" y="1013127"/>
                    <a:pt x="686332" y="1055426"/>
                    <a:pt x="661181" y="1069144"/>
                  </a:cubicBezTo>
                  <a:cubicBezTo>
                    <a:pt x="624361" y="1089228"/>
                    <a:pt x="589329" y="1115242"/>
                    <a:pt x="548640" y="1125415"/>
                  </a:cubicBezTo>
                  <a:lnTo>
                    <a:pt x="492369" y="1139483"/>
                  </a:lnTo>
                  <a:cubicBezTo>
                    <a:pt x="478301" y="1148861"/>
                    <a:pt x="463154" y="1156794"/>
                    <a:pt x="450166" y="1167618"/>
                  </a:cubicBezTo>
                  <a:cubicBezTo>
                    <a:pt x="341842" y="1257888"/>
                    <a:pt x="470549" y="1168096"/>
                    <a:pt x="365760" y="1237957"/>
                  </a:cubicBezTo>
                  <a:cubicBezTo>
                    <a:pt x="223533" y="1451296"/>
                    <a:pt x="377479" y="1232334"/>
                    <a:pt x="267286" y="1364566"/>
                  </a:cubicBezTo>
                  <a:cubicBezTo>
                    <a:pt x="216893" y="1425038"/>
                    <a:pt x="256805" y="1385528"/>
                    <a:pt x="225083" y="1448972"/>
                  </a:cubicBezTo>
                  <a:cubicBezTo>
                    <a:pt x="209274" y="1480589"/>
                    <a:pt x="181413" y="1511155"/>
                    <a:pt x="154745" y="1533378"/>
                  </a:cubicBezTo>
                  <a:cubicBezTo>
                    <a:pt x="141756" y="1544202"/>
                    <a:pt x="126609" y="1552135"/>
                    <a:pt x="112541" y="1561514"/>
                  </a:cubicBezTo>
                  <a:cubicBezTo>
                    <a:pt x="93784" y="1589649"/>
                    <a:pt x="61830" y="1612566"/>
                    <a:pt x="56271" y="1645920"/>
                  </a:cubicBezTo>
                  <a:cubicBezTo>
                    <a:pt x="51582" y="1674055"/>
                    <a:pt x="47306" y="1702263"/>
                    <a:pt x="42203" y="1730326"/>
                  </a:cubicBezTo>
                  <a:cubicBezTo>
                    <a:pt x="37926" y="1753851"/>
                    <a:pt x="32066" y="1777079"/>
                    <a:pt x="28135" y="1800664"/>
                  </a:cubicBezTo>
                  <a:cubicBezTo>
                    <a:pt x="22684" y="1833371"/>
                    <a:pt x="18757" y="1866313"/>
                    <a:pt x="14068" y="1899138"/>
                  </a:cubicBezTo>
                  <a:cubicBezTo>
                    <a:pt x="30894" y="1983272"/>
                    <a:pt x="2345" y="2004645"/>
                    <a:pt x="0" y="202574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23E5354-4269-4149-9AD3-1CAA3D3D7E30}"/>
              </a:ext>
            </a:extLst>
          </p:cNvPr>
          <p:cNvSpPr/>
          <p:nvPr/>
        </p:nvSpPr>
        <p:spPr>
          <a:xfrm>
            <a:off x="4167921" y="1844341"/>
            <a:ext cx="150055" cy="159216"/>
          </a:xfrm>
          <a:prstGeom prst="star5">
            <a:avLst/>
          </a:prstGeom>
          <a:solidFill>
            <a:srgbClr val="9933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CE9D8B-F2E1-4404-BE75-8B82741B61B9}"/>
              </a:ext>
            </a:extLst>
          </p:cNvPr>
          <p:cNvSpPr/>
          <p:nvPr/>
        </p:nvSpPr>
        <p:spPr>
          <a:xfrm>
            <a:off x="3841550" y="1446301"/>
            <a:ext cx="386393" cy="453765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0A6D11-1931-48FE-A25E-E1448D302572}"/>
              </a:ext>
            </a:extLst>
          </p:cNvPr>
          <p:cNvSpPr/>
          <p:nvPr/>
        </p:nvSpPr>
        <p:spPr>
          <a:xfrm>
            <a:off x="4257954" y="1378634"/>
            <a:ext cx="225083" cy="513471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4DC48FC-8DED-4047-B55B-34334132988D}"/>
              </a:ext>
            </a:extLst>
          </p:cNvPr>
          <p:cNvSpPr/>
          <p:nvPr/>
        </p:nvSpPr>
        <p:spPr>
          <a:xfrm>
            <a:off x="4314225" y="1525909"/>
            <a:ext cx="480177" cy="378138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1AB684-DF07-49AF-A771-36C5E7415DC4}"/>
              </a:ext>
            </a:extLst>
          </p:cNvPr>
          <p:cNvSpPr/>
          <p:nvPr/>
        </p:nvSpPr>
        <p:spPr>
          <a:xfrm>
            <a:off x="4250451" y="1979674"/>
            <a:ext cx="67525" cy="338334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EF39DA-AEB6-4878-85ED-44CA530D06F5}"/>
              </a:ext>
            </a:extLst>
          </p:cNvPr>
          <p:cNvSpPr/>
          <p:nvPr/>
        </p:nvSpPr>
        <p:spPr>
          <a:xfrm>
            <a:off x="3755268" y="1907610"/>
            <a:ext cx="427658" cy="342731"/>
          </a:xfrm>
          <a:custGeom>
            <a:avLst/>
            <a:gdLst>
              <a:gd name="connsiteX0" fmla="*/ 0 w 1603717"/>
              <a:gd name="connsiteY0" fmla="*/ 1211295 h 1211295"/>
              <a:gd name="connsiteX1" fmla="*/ 14068 w 1603717"/>
              <a:gd name="connsiteY1" fmla="*/ 1140956 h 1211295"/>
              <a:gd name="connsiteX2" fmla="*/ 98474 w 1603717"/>
              <a:gd name="connsiteY2" fmla="*/ 958076 h 1211295"/>
              <a:gd name="connsiteX3" fmla="*/ 154745 w 1603717"/>
              <a:gd name="connsiteY3" fmla="*/ 873670 h 1211295"/>
              <a:gd name="connsiteX4" fmla="*/ 225083 w 1603717"/>
              <a:gd name="connsiteY4" fmla="*/ 761128 h 1211295"/>
              <a:gd name="connsiteX5" fmla="*/ 239151 w 1603717"/>
              <a:gd name="connsiteY5" fmla="*/ 718925 h 1211295"/>
              <a:gd name="connsiteX6" fmla="*/ 281354 w 1603717"/>
              <a:gd name="connsiteY6" fmla="*/ 662655 h 1211295"/>
              <a:gd name="connsiteX7" fmla="*/ 309489 w 1603717"/>
              <a:gd name="connsiteY7" fmla="*/ 620452 h 1211295"/>
              <a:gd name="connsiteX8" fmla="*/ 351692 w 1603717"/>
              <a:gd name="connsiteY8" fmla="*/ 550113 h 1211295"/>
              <a:gd name="connsiteX9" fmla="*/ 393895 w 1603717"/>
              <a:gd name="connsiteY9" fmla="*/ 493842 h 1211295"/>
              <a:gd name="connsiteX10" fmla="*/ 422031 w 1603717"/>
              <a:gd name="connsiteY10" fmla="*/ 437572 h 1211295"/>
              <a:gd name="connsiteX11" fmla="*/ 506437 w 1603717"/>
              <a:gd name="connsiteY11" fmla="*/ 367233 h 1211295"/>
              <a:gd name="connsiteX12" fmla="*/ 618978 w 1603717"/>
              <a:gd name="connsiteY12" fmla="*/ 282827 h 1211295"/>
              <a:gd name="connsiteX13" fmla="*/ 703385 w 1603717"/>
              <a:gd name="connsiteY13" fmla="*/ 254692 h 1211295"/>
              <a:gd name="connsiteX14" fmla="*/ 745588 w 1603717"/>
              <a:gd name="connsiteY14" fmla="*/ 226556 h 1211295"/>
              <a:gd name="connsiteX15" fmla="*/ 815926 w 1603717"/>
              <a:gd name="connsiteY15" fmla="*/ 198421 h 1211295"/>
              <a:gd name="connsiteX16" fmla="*/ 942535 w 1603717"/>
              <a:gd name="connsiteY16" fmla="*/ 170285 h 1211295"/>
              <a:gd name="connsiteX17" fmla="*/ 1350498 w 1603717"/>
              <a:gd name="connsiteY17" fmla="*/ 170285 h 1211295"/>
              <a:gd name="connsiteX18" fmla="*/ 1477108 w 1603717"/>
              <a:gd name="connsiteY18" fmla="*/ 114015 h 1211295"/>
              <a:gd name="connsiteX19" fmla="*/ 1519311 w 1603717"/>
              <a:gd name="connsiteY19" fmla="*/ 99947 h 1211295"/>
              <a:gd name="connsiteX20" fmla="*/ 1589649 w 1603717"/>
              <a:gd name="connsiteY20" fmla="*/ 1473 h 1211295"/>
              <a:gd name="connsiteX21" fmla="*/ 1603717 w 1603717"/>
              <a:gd name="connsiteY21" fmla="*/ 1473 h 12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3717" h="1211295">
                <a:moveTo>
                  <a:pt x="0" y="1211295"/>
                </a:moveTo>
                <a:cubicBezTo>
                  <a:pt x="4689" y="1187849"/>
                  <a:pt x="8269" y="1164153"/>
                  <a:pt x="14068" y="1140956"/>
                </a:cubicBezTo>
                <a:cubicBezTo>
                  <a:pt x="28103" y="1084817"/>
                  <a:pt x="80232" y="985439"/>
                  <a:pt x="98474" y="958076"/>
                </a:cubicBezTo>
                <a:cubicBezTo>
                  <a:pt x="117231" y="929941"/>
                  <a:pt x="139623" y="903915"/>
                  <a:pt x="154745" y="873670"/>
                </a:cubicBezTo>
                <a:cubicBezTo>
                  <a:pt x="193365" y="796428"/>
                  <a:pt x="170298" y="834176"/>
                  <a:pt x="225083" y="761128"/>
                </a:cubicBezTo>
                <a:cubicBezTo>
                  <a:pt x="229772" y="747060"/>
                  <a:pt x="231794" y="731800"/>
                  <a:pt x="239151" y="718925"/>
                </a:cubicBezTo>
                <a:cubicBezTo>
                  <a:pt x="250784" y="698568"/>
                  <a:pt x="267726" y="681734"/>
                  <a:pt x="281354" y="662655"/>
                </a:cubicBezTo>
                <a:cubicBezTo>
                  <a:pt x="291181" y="648897"/>
                  <a:pt x="300528" y="634789"/>
                  <a:pt x="309489" y="620452"/>
                </a:cubicBezTo>
                <a:cubicBezTo>
                  <a:pt x="323981" y="597265"/>
                  <a:pt x="336525" y="572864"/>
                  <a:pt x="351692" y="550113"/>
                </a:cubicBezTo>
                <a:cubicBezTo>
                  <a:pt x="364698" y="530605"/>
                  <a:pt x="381468" y="513724"/>
                  <a:pt x="393895" y="493842"/>
                </a:cubicBezTo>
                <a:cubicBezTo>
                  <a:pt x="405010" y="476059"/>
                  <a:pt x="409842" y="454637"/>
                  <a:pt x="422031" y="437572"/>
                </a:cubicBezTo>
                <a:cubicBezTo>
                  <a:pt x="450219" y="398109"/>
                  <a:pt x="469750" y="393914"/>
                  <a:pt x="506437" y="367233"/>
                </a:cubicBezTo>
                <a:cubicBezTo>
                  <a:pt x="544360" y="339652"/>
                  <a:pt x="574492" y="297655"/>
                  <a:pt x="618978" y="282827"/>
                </a:cubicBezTo>
                <a:lnTo>
                  <a:pt x="703385" y="254692"/>
                </a:lnTo>
                <a:cubicBezTo>
                  <a:pt x="717453" y="245313"/>
                  <a:pt x="730466" y="234117"/>
                  <a:pt x="745588" y="226556"/>
                </a:cubicBezTo>
                <a:cubicBezTo>
                  <a:pt x="768174" y="215263"/>
                  <a:pt x="791970" y="206406"/>
                  <a:pt x="815926" y="198421"/>
                </a:cubicBezTo>
                <a:cubicBezTo>
                  <a:pt x="845727" y="188487"/>
                  <a:pt x="914660" y="175860"/>
                  <a:pt x="942535" y="170285"/>
                </a:cubicBezTo>
                <a:cubicBezTo>
                  <a:pt x="1121144" y="188146"/>
                  <a:pt x="1132407" y="196456"/>
                  <a:pt x="1350498" y="170285"/>
                </a:cubicBezTo>
                <a:cubicBezTo>
                  <a:pt x="1446008" y="158824"/>
                  <a:pt x="1413043" y="146048"/>
                  <a:pt x="1477108" y="114015"/>
                </a:cubicBezTo>
                <a:cubicBezTo>
                  <a:pt x="1490371" y="107383"/>
                  <a:pt x="1505243" y="104636"/>
                  <a:pt x="1519311" y="99947"/>
                </a:cubicBezTo>
                <a:cubicBezTo>
                  <a:pt x="1535287" y="75983"/>
                  <a:pt x="1572199" y="18923"/>
                  <a:pt x="1589649" y="1473"/>
                </a:cubicBezTo>
                <a:cubicBezTo>
                  <a:pt x="1592965" y="-1843"/>
                  <a:pt x="1599028" y="1473"/>
                  <a:pt x="1603717" y="147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B108EC71-BF97-4942-8656-19018730D35F}"/>
              </a:ext>
            </a:extLst>
          </p:cNvPr>
          <p:cNvSpPr/>
          <p:nvPr/>
        </p:nvSpPr>
        <p:spPr>
          <a:xfrm>
            <a:off x="5722870" y="1717231"/>
            <a:ext cx="150055" cy="159216"/>
          </a:xfrm>
          <a:prstGeom prst="star5">
            <a:avLst/>
          </a:prstGeom>
          <a:solidFill>
            <a:srgbClr val="66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B4B3A75-0C8A-498D-85CC-FAFFEB52B55C}"/>
              </a:ext>
            </a:extLst>
          </p:cNvPr>
          <p:cNvSpPr/>
          <p:nvPr/>
        </p:nvSpPr>
        <p:spPr>
          <a:xfrm>
            <a:off x="5396499" y="1319191"/>
            <a:ext cx="386393" cy="453765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0137967-9CF4-4D80-B183-5FD8D442F259}"/>
              </a:ext>
            </a:extLst>
          </p:cNvPr>
          <p:cNvSpPr/>
          <p:nvPr/>
        </p:nvSpPr>
        <p:spPr>
          <a:xfrm>
            <a:off x="5812903" y="1251524"/>
            <a:ext cx="225083" cy="513471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D41315A-E366-4D38-BCDC-40757251C565}"/>
              </a:ext>
            </a:extLst>
          </p:cNvPr>
          <p:cNvSpPr/>
          <p:nvPr/>
        </p:nvSpPr>
        <p:spPr>
          <a:xfrm>
            <a:off x="5842914" y="1729172"/>
            <a:ext cx="720266" cy="123393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31EB38C-00C0-43B3-896F-E4B95D2B0E19}"/>
              </a:ext>
            </a:extLst>
          </p:cNvPr>
          <p:cNvSpPr/>
          <p:nvPr/>
        </p:nvSpPr>
        <p:spPr>
          <a:xfrm>
            <a:off x="5835411" y="1852564"/>
            <a:ext cx="472675" cy="222902"/>
          </a:xfrm>
          <a:custGeom>
            <a:avLst/>
            <a:gdLst>
              <a:gd name="connsiteX0" fmla="*/ 1772529 w 1772529"/>
              <a:gd name="connsiteY0" fmla="*/ 787790 h 787790"/>
              <a:gd name="connsiteX1" fmla="*/ 1631852 w 1772529"/>
              <a:gd name="connsiteY1" fmla="*/ 633046 h 787790"/>
              <a:gd name="connsiteX2" fmla="*/ 1561514 w 1772529"/>
              <a:gd name="connsiteY2" fmla="*/ 562707 h 787790"/>
              <a:gd name="connsiteX3" fmla="*/ 1477108 w 1772529"/>
              <a:gd name="connsiteY3" fmla="*/ 506436 h 787790"/>
              <a:gd name="connsiteX4" fmla="*/ 1420837 w 1772529"/>
              <a:gd name="connsiteY4" fmla="*/ 464233 h 787790"/>
              <a:gd name="connsiteX5" fmla="*/ 1392701 w 1772529"/>
              <a:gd name="connsiteY5" fmla="*/ 436098 h 787790"/>
              <a:gd name="connsiteX6" fmla="*/ 1350498 w 1772529"/>
              <a:gd name="connsiteY6" fmla="*/ 422030 h 787790"/>
              <a:gd name="connsiteX7" fmla="*/ 1266092 w 1772529"/>
              <a:gd name="connsiteY7" fmla="*/ 365760 h 787790"/>
              <a:gd name="connsiteX8" fmla="*/ 1153551 w 1772529"/>
              <a:gd name="connsiteY8" fmla="*/ 337624 h 787790"/>
              <a:gd name="connsiteX9" fmla="*/ 731520 w 1772529"/>
              <a:gd name="connsiteY9" fmla="*/ 337624 h 787790"/>
              <a:gd name="connsiteX10" fmla="*/ 675249 w 1772529"/>
              <a:gd name="connsiteY10" fmla="*/ 323556 h 787790"/>
              <a:gd name="connsiteX11" fmla="*/ 618978 w 1772529"/>
              <a:gd name="connsiteY11" fmla="*/ 295421 h 787790"/>
              <a:gd name="connsiteX12" fmla="*/ 506437 w 1772529"/>
              <a:gd name="connsiteY12" fmla="*/ 267286 h 787790"/>
              <a:gd name="connsiteX13" fmla="*/ 422031 w 1772529"/>
              <a:gd name="connsiteY13" fmla="*/ 239150 h 787790"/>
              <a:gd name="connsiteX14" fmla="*/ 379828 w 1772529"/>
              <a:gd name="connsiteY14" fmla="*/ 225083 h 787790"/>
              <a:gd name="connsiteX15" fmla="*/ 337625 w 1772529"/>
              <a:gd name="connsiteY15" fmla="*/ 211015 h 787790"/>
              <a:gd name="connsiteX16" fmla="*/ 267286 w 1772529"/>
              <a:gd name="connsiteY16" fmla="*/ 168812 h 787790"/>
              <a:gd name="connsiteX17" fmla="*/ 239151 w 1772529"/>
              <a:gd name="connsiteY17" fmla="*/ 140676 h 787790"/>
              <a:gd name="connsiteX18" fmla="*/ 154745 w 1772529"/>
              <a:gd name="connsiteY18" fmla="*/ 84406 h 787790"/>
              <a:gd name="connsiteX19" fmla="*/ 112541 w 1772529"/>
              <a:gd name="connsiteY19" fmla="*/ 56270 h 787790"/>
              <a:gd name="connsiteX20" fmla="*/ 70338 w 1772529"/>
              <a:gd name="connsiteY20" fmla="*/ 42203 h 787790"/>
              <a:gd name="connsiteX21" fmla="*/ 42203 w 1772529"/>
              <a:gd name="connsiteY21" fmla="*/ 14067 h 787790"/>
              <a:gd name="connsiteX22" fmla="*/ 0 w 1772529"/>
              <a:gd name="connsiteY22" fmla="*/ 0 h 7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72529" h="787790">
                <a:moveTo>
                  <a:pt x="1772529" y="787790"/>
                </a:moveTo>
                <a:cubicBezTo>
                  <a:pt x="1657476" y="672737"/>
                  <a:pt x="1701908" y="726453"/>
                  <a:pt x="1631852" y="633046"/>
                </a:cubicBezTo>
                <a:cubicBezTo>
                  <a:pt x="1606545" y="557120"/>
                  <a:pt x="1637566" y="617030"/>
                  <a:pt x="1561514" y="562707"/>
                </a:cubicBezTo>
                <a:cubicBezTo>
                  <a:pt x="1469309" y="496846"/>
                  <a:pt x="1567638" y="536613"/>
                  <a:pt x="1477108" y="506436"/>
                </a:cubicBezTo>
                <a:cubicBezTo>
                  <a:pt x="1458351" y="492368"/>
                  <a:pt x="1438849" y="479243"/>
                  <a:pt x="1420837" y="464233"/>
                </a:cubicBezTo>
                <a:cubicBezTo>
                  <a:pt x="1410648" y="455742"/>
                  <a:pt x="1404074" y="442922"/>
                  <a:pt x="1392701" y="436098"/>
                </a:cubicBezTo>
                <a:cubicBezTo>
                  <a:pt x="1379985" y="428469"/>
                  <a:pt x="1363461" y="429231"/>
                  <a:pt x="1350498" y="422030"/>
                </a:cubicBezTo>
                <a:cubicBezTo>
                  <a:pt x="1320939" y="405608"/>
                  <a:pt x="1298897" y="373961"/>
                  <a:pt x="1266092" y="365760"/>
                </a:cubicBezTo>
                <a:lnTo>
                  <a:pt x="1153551" y="337624"/>
                </a:lnTo>
                <a:cubicBezTo>
                  <a:pt x="984348" y="379925"/>
                  <a:pt x="1082301" y="361010"/>
                  <a:pt x="731520" y="337624"/>
                </a:cubicBezTo>
                <a:cubicBezTo>
                  <a:pt x="712229" y="336338"/>
                  <a:pt x="693352" y="330345"/>
                  <a:pt x="675249" y="323556"/>
                </a:cubicBezTo>
                <a:cubicBezTo>
                  <a:pt x="655613" y="316193"/>
                  <a:pt x="638873" y="302053"/>
                  <a:pt x="618978" y="295421"/>
                </a:cubicBezTo>
                <a:cubicBezTo>
                  <a:pt x="582294" y="283193"/>
                  <a:pt x="543121" y="279514"/>
                  <a:pt x="506437" y="267286"/>
                </a:cubicBezTo>
                <a:lnTo>
                  <a:pt x="422031" y="239150"/>
                </a:lnTo>
                <a:lnTo>
                  <a:pt x="379828" y="225083"/>
                </a:lnTo>
                <a:lnTo>
                  <a:pt x="337625" y="211015"/>
                </a:lnTo>
                <a:cubicBezTo>
                  <a:pt x="266330" y="139723"/>
                  <a:pt x="358601" y="223603"/>
                  <a:pt x="267286" y="168812"/>
                </a:cubicBezTo>
                <a:cubicBezTo>
                  <a:pt x="255913" y="161988"/>
                  <a:pt x="249762" y="148634"/>
                  <a:pt x="239151" y="140676"/>
                </a:cubicBezTo>
                <a:cubicBezTo>
                  <a:pt x="212100" y="120387"/>
                  <a:pt x="182880" y="103163"/>
                  <a:pt x="154745" y="84406"/>
                </a:cubicBezTo>
                <a:cubicBezTo>
                  <a:pt x="140677" y="75027"/>
                  <a:pt x="128581" y="61616"/>
                  <a:pt x="112541" y="56270"/>
                </a:cubicBezTo>
                <a:lnTo>
                  <a:pt x="70338" y="42203"/>
                </a:lnTo>
                <a:cubicBezTo>
                  <a:pt x="60960" y="32824"/>
                  <a:pt x="53576" y="20891"/>
                  <a:pt x="42203" y="14067"/>
                </a:cubicBezTo>
                <a:cubicBezTo>
                  <a:pt x="29488" y="6438"/>
                  <a:pt x="0" y="0"/>
                  <a:pt x="0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F871FC-4206-4706-97CC-91ECEEBF1305}"/>
              </a:ext>
            </a:extLst>
          </p:cNvPr>
          <p:cNvSpPr/>
          <p:nvPr/>
        </p:nvSpPr>
        <p:spPr>
          <a:xfrm>
            <a:off x="5805400" y="1852564"/>
            <a:ext cx="67525" cy="338334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FEB5606-6F07-4ED7-8FEE-5FC57FE926A2}"/>
              </a:ext>
            </a:extLst>
          </p:cNvPr>
          <p:cNvSpPr/>
          <p:nvPr/>
        </p:nvSpPr>
        <p:spPr>
          <a:xfrm>
            <a:off x="5133902" y="1502289"/>
            <a:ext cx="596471" cy="271195"/>
          </a:xfrm>
          <a:custGeom>
            <a:avLst/>
            <a:gdLst>
              <a:gd name="connsiteX0" fmla="*/ 0 w 2236764"/>
              <a:gd name="connsiteY0" fmla="*/ 0 h 958467"/>
              <a:gd name="connsiteX1" fmla="*/ 112542 w 2236764"/>
              <a:gd name="connsiteY1" fmla="*/ 14067 h 958467"/>
              <a:gd name="connsiteX2" fmla="*/ 281354 w 2236764"/>
              <a:gd name="connsiteY2" fmla="*/ 112541 h 958467"/>
              <a:gd name="connsiteX3" fmla="*/ 365760 w 2236764"/>
              <a:gd name="connsiteY3" fmla="*/ 168812 h 958467"/>
              <a:gd name="connsiteX4" fmla="*/ 407964 w 2236764"/>
              <a:gd name="connsiteY4" fmla="*/ 211015 h 958467"/>
              <a:gd name="connsiteX5" fmla="*/ 492370 w 2236764"/>
              <a:gd name="connsiteY5" fmla="*/ 239150 h 958467"/>
              <a:gd name="connsiteX6" fmla="*/ 576776 w 2236764"/>
              <a:gd name="connsiteY6" fmla="*/ 295421 h 958467"/>
              <a:gd name="connsiteX7" fmla="*/ 647114 w 2236764"/>
              <a:gd name="connsiteY7" fmla="*/ 337624 h 958467"/>
              <a:gd name="connsiteX8" fmla="*/ 675250 w 2236764"/>
              <a:gd name="connsiteY8" fmla="*/ 365760 h 958467"/>
              <a:gd name="connsiteX9" fmla="*/ 773724 w 2236764"/>
              <a:gd name="connsiteY9" fmla="*/ 393895 h 958467"/>
              <a:gd name="connsiteX10" fmla="*/ 829994 w 2236764"/>
              <a:gd name="connsiteY10" fmla="*/ 422030 h 958467"/>
              <a:gd name="connsiteX11" fmla="*/ 942536 w 2236764"/>
              <a:gd name="connsiteY11" fmla="*/ 450166 h 958467"/>
              <a:gd name="connsiteX12" fmla="*/ 984739 w 2236764"/>
              <a:gd name="connsiteY12" fmla="*/ 478301 h 958467"/>
              <a:gd name="connsiteX13" fmla="*/ 1069145 w 2236764"/>
              <a:gd name="connsiteY13" fmla="*/ 506437 h 958467"/>
              <a:gd name="connsiteX14" fmla="*/ 1111348 w 2236764"/>
              <a:gd name="connsiteY14" fmla="*/ 534572 h 958467"/>
              <a:gd name="connsiteX15" fmla="*/ 1209822 w 2236764"/>
              <a:gd name="connsiteY15" fmla="*/ 576775 h 958467"/>
              <a:gd name="connsiteX16" fmla="*/ 1252025 w 2236764"/>
              <a:gd name="connsiteY16" fmla="*/ 604910 h 958467"/>
              <a:gd name="connsiteX17" fmla="*/ 1336431 w 2236764"/>
              <a:gd name="connsiteY17" fmla="*/ 633046 h 958467"/>
              <a:gd name="connsiteX18" fmla="*/ 1434905 w 2236764"/>
              <a:gd name="connsiteY18" fmla="*/ 661181 h 958467"/>
              <a:gd name="connsiteX19" fmla="*/ 1533379 w 2236764"/>
              <a:gd name="connsiteY19" fmla="*/ 689317 h 958467"/>
              <a:gd name="connsiteX20" fmla="*/ 1842868 w 2236764"/>
              <a:gd name="connsiteY20" fmla="*/ 717452 h 958467"/>
              <a:gd name="connsiteX21" fmla="*/ 1941342 w 2236764"/>
              <a:gd name="connsiteY21" fmla="*/ 745587 h 958467"/>
              <a:gd name="connsiteX22" fmla="*/ 2011680 w 2236764"/>
              <a:gd name="connsiteY22" fmla="*/ 787790 h 958467"/>
              <a:gd name="connsiteX23" fmla="*/ 2082019 w 2236764"/>
              <a:gd name="connsiteY23" fmla="*/ 844061 h 958467"/>
              <a:gd name="connsiteX24" fmla="*/ 2166425 w 2236764"/>
              <a:gd name="connsiteY24" fmla="*/ 886264 h 958467"/>
              <a:gd name="connsiteX25" fmla="*/ 2208628 w 2236764"/>
              <a:gd name="connsiteY25" fmla="*/ 956603 h 958467"/>
              <a:gd name="connsiteX26" fmla="*/ 2236764 w 2236764"/>
              <a:gd name="connsiteY26" fmla="*/ 956603 h 9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36764" h="958467">
                <a:moveTo>
                  <a:pt x="0" y="0"/>
                </a:moveTo>
                <a:cubicBezTo>
                  <a:pt x="37514" y="4689"/>
                  <a:pt x="76457" y="2791"/>
                  <a:pt x="112542" y="14067"/>
                </a:cubicBezTo>
                <a:cubicBezTo>
                  <a:pt x="202186" y="42081"/>
                  <a:pt x="216053" y="66830"/>
                  <a:pt x="281354" y="112541"/>
                </a:cubicBezTo>
                <a:cubicBezTo>
                  <a:pt x="309056" y="131932"/>
                  <a:pt x="341849" y="144902"/>
                  <a:pt x="365760" y="168812"/>
                </a:cubicBezTo>
                <a:cubicBezTo>
                  <a:pt x="379828" y="182880"/>
                  <a:pt x="390573" y="201353"/>
                  <a:pt x="407964" y="211015"/>
                </a:cubicBezTo>
                <a:cubicBezTo>
                  <a:pt x="433889" y="225418"/>
                  <a:pt x="492370" y="239150"/>
                  <a:pt x="492370" y="239150"/>
                </a:cubicBezTo>
                <a:cubicBezTo>
                  <a:pt x="556879" y="303661"/>
                  <a:pt x="474576" y="227287"/>
                  <a:pt x="576776" y="295421"/>
                </a:cubicBezTo>
                <a:cubicBezTo>
                  <a:pt x="654018" y="346916"/>
                  <a:pt x="549149" y="304970"/>
                  <a:pt x="647114" y="337624"/>
                </a:cubicBezTo>
                <a:cubicBezTo>
                  <a:pt x="656493" y="347003"/>
                  <a:pt x="663877" y="358936"/>
                  <a:pt x="675250" y="365760"/>
                </a:cubicBezTo>
                <a:cubicBezTo>
                  <a:pt x="694139" y="377093"/>
                  <a:pt x="757381" y="387766"/>
                  <a:pt x="773724" y="393895"/>
                </a:cubicBezTo>
                <a:cubicBezTo>
                  <a:pt x="793359" y="401258"/>
                  <a:pt x="810100" y="415399"/>
                  <a:pt x="829994" y="422030"/>
                </a:cubicBezTo>
                <a:cubicBezTo>
                  <a:pt x="878154" y="438083"/>
                  <a:pt x="900422" y="429109"/>
                  <a:pt x="942536" y="450166"/>
                </a:cubicBezTo>
                <a:cubicBezTo>
                  <a:pt x="957658" y="457727"/>
                  <a:pt x="969289" y="471434"/>
                  <a:pt x="984739" y="478301"/>
                </a:cubicBezTo>
                <a:cubicBezTo>
                  <a:pt x="1011840" y="490346"/>
                  <a:pt x="1044469" y="489986"/>
                  <a:pt x="1069145" y="506437"/>
                </a:cubicBezTo>
                <a:cubicBezTo>
                  <a:pt x="1083213" y="515815"/>
                  <a:pt x="1096226" y="527011"/>
                  <a:pt x="1111348" y="534572"/>
                </a:cubicBezTo>
                <a:cubicBezTo>
                  <a:pt x="1269177" y="613486"/>
                  <a:pt x="1004903" y="459680"/>
                  <a:pt x="1209822" y="576775"/>
                </a:cubicBezTo>
                <a:cubicBezTo>
                  <a:pt x="1224502" y="585163"/>
                  <a:pt x="1236575" y="598043"/>
                  <a:pt x="1252025" y="604910"/>
                </a:cubicBezTo>
                <a:cubicBezTo>
                  <a:pt x="1279126" y="616955"/>
                  <a:pt x="1308296" y="623668"/>
                  <a:pt x="1336431" y="633046"/>
                </a:cubicBezTo>
                <a:cubicBezTo>
                  <a:pt x="1437606" y="666771"/>
                  <a:pt x="1311273" y="625857"/>
                  <a:pt x="1434905" y="661181"/>
                </a:cubicBezTo>
                <a:cubicBezTo>
                  <a:pt x="1487635" y="676247"/>
                  <a:pt x="1472912" y="678323"/>
                  <a:pt x="1533379" y="689317"/>
                </a:cubicBezTo>
                <a:cubicBezTo>
                  <a:pt x="1644700" y="709557"/>
                  <a:pt x="1719821" y="709249"/>
                  <a:pt x="1842868" y="717452"/>
                </a:cubicBezTo>
                <a:cubicBezTo>
                  <a:pt x="1853374" y="720079"/>
                  <a:pt x="1926930" y="736940"/>
                  <a:pt x="1941342" y="745587"/>
                </a:cubicBezTo>
                <a:cubicBezTo>
                  <a:pt x="2037893" y="803518"/>
                  <a:pt x="1892126" y="747941"/>
                  <a:pt x="2011680" y="787790"/>
                </a:cubicBezTo>
                <a:cubicBezTo>
                  <a:pt x="2037850" y="813960"/>
                  <a:pt x="2046526" y="826314"/>
                  <a:pt x="2082019" y="844061"/>
                </a:cubicBezTo>
                <a:cubicBezTo>
                  <a:pt x="2198504" y="902304"/>
                  <a:pt x="2045477" y="805633"/>
                  <a:pt x="2166425" y="886264"/>
                </a:cubicBezTo>
                <a:cubicBezTo>
                  <a:pt x="2176051" y="915141"/>
                  <a:pt x="2177732" y="941155"/>
                  <a:pt x="2208628" y="956603"/>
                </a:cubicBezTo>
                <a:cubicBezTo>
                  <a:pt x="2217017" y="960797"/>
                  <a:pt x="2227385" y="956603"/>
                  <a:pt x="2236764" y="95660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EE29A202-8879-4F88-9E58-43CB23A1DFD5}"/>
              </a:ext>
            </a:extLst>
          </p:cNvPr>
          <p:cNvSpPr/>
          <p:nvPr/>
        </p:nvSpPr>
        <p:spPr>
          <a:xfrm>
            <a:off x="7099130" y="2038623"/>
            <a:ext cx="150055" cy="159216"/>
          </a:xfrm>
          <a:prstGeom prst="star5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B36ADD7-E00B-45B6-8ED3-791F5513451C}"/>
              </a:ext>
            </a:extLst>
          </p:cNvPr>
          <p:cNvSpPr/>
          <p:nvPr/>
        </p:nvSpPr>
        <p:spPr>
          <a:xfrm>
            <a:off x="7219174" y="2050564"/>
            <a:ext cx="720266" cy="123393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695FAFE4-ED8C-4087-AA2E-F0675D4BD2F6}"/>
              </a:ext>
            </a:extLst>
          </p:cNvPr>
          <p:cNvSpPr/>
          <p:nvPr/>
        </p:nvSpPr>
        <p:spPr>
          <a:xfrm>
            <a:off x="4944458" y="2655744"/>
            <a:ext cx="150055" cy="159216"/>
          </a:xfrm>
          <a:prstGeom prst="star5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D52D651-3FA2-4CE2-AA00-E514E49B4CB2}"/>
              </a:ext>
            </a:extLst>
          </p:cNvPr>
          <p:cNvSpPr/>
          <p:nvPr/>
        </p:nvSpPr>
        <p:spPr>
          <a:xfrm>
            <a:off x="4618087" y="2257704"/>
            <a:ext cx="386393" cy="453765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D691C05-C33F-4068-91AB-D5BFA8770E6D}"/>
              </a:ext>
            </a:extLst>
          </p:cNvPr>
          <p:cNvSpPr/>
          <p:nvPr/>
        </p:nvSpPr>
        <p:spPr>
          <a:xfrm>
            <a:off x="5034491" y="2190037"/>
            <a:ext cx="225083" cy="513471"/>
          </a:xfrm>
          <a:custGeom>
            <a:avLst/>
            <a:gdLst>
              <a:gd name="connsiteX0" fmla="*/ 844061 w 844061"/>
              <a:gd name="connsiteY0" fmla="*/ 0 h 1814732"/>
              <a:gd name="connsiteX1" fmla="*/ 773723 w 844061"/>
              <a:gd name="connsiteY1" fmla="*/ 56271 h 1814732"/>
              <a:gd name="connsiteX2" fmla="*/ 731520 w 844061"/>
              <a:gd name="connsiteY2" fmla="*/ 98474 h 1814732"/>
              <a:gd name="connsiteX3" fmla="*/ 689317 w 844061"/>
              <a:gd name="connsiteY3" fmla="*/ 126609 h 1814732"/>
              <a:gd name="connsiteX4" fmla="*/ 647114 w 844061"/>
              <a:gd name="connsiteY4" fmla="*/ 168812 h 1814732"/>
              <a:gd name="connsiteX5" fmla="*/ 590843 w 844061"/>
              <a:gd name="connsiteY5" fmla="*/ 211015 h 1814732"/>
              <a:gd name="connsiteX6" fmla="*/ 534572 w 844061"/>
              <a:gd name="connsiteY6" fmla="*/ 239151 h 1814732"/>
              <a:gd name="connsiteX7" fmla="*/ 450166 w 844061"/>
              <a:gd name="connsiteY7" fmla="*/ 323557 h 1814732"/>
              <a:gd name="connsiteX8" fmla="*/ 407963 w 844061"/>
              <a:gd name="connsiteY8" fmla="*/ 351692 h 1814732"/>
              <a:gd name="connsiteX9" fmla="*/ 379827 w 844061"/>
              <a:gd name="connsiteY9" fmla="*/ 393895 h 1814732"/>
              <a:gd name="connsiteX10" fmla="*/ 351692 w 844061"/>
              <a:gd name="connsiteY10" fmla="*/ 422031 h 1814732"/>
              <a:gd name="connsiteX11" fmla="*/ 309489 w 844061"/>
              <a:gd name="connsiteY11" fmla="*/ 520505 h 1814732"/>
              <a:gd name="connsiteX12" fmla="*/ 295421 w 844061"/>
              <a:gd name="connsiteY12" fmla="*/ 590843 h 1814732"/>
              <a:gd name="connsiteX13" fmla="*/ 281354 w 844061"/>
              <a:gd name="connsiteY13" fmla="*/ 745588 h 1814732"/>
              <a:gd name="connsiteX14" fmla="*/ 267286 w 844061"/>
              <a:gd name="connsiteY14" fmla="*/ 815926 h 1814732"/>
              <a:gd name="connsiteX15" fmla="*/ 253218 w 844061"/>
              <a:gd name="connsiteY15" fmla="*/ 984738 h 1814732"/>
              <a:gd name="connsiteX16" fmla="*/ 225083 w 844061"/>
              <a:gd name="connsiteY16" fmla="*/ 1125415 h 1814732"/>
              <a:gd name="connsiteX17" fmla="*/ 211015 w 844061"/>
              <a:gd name="connsiteY17" fmla="*/ 1209822 h 1814732"/>
              <a:gd name="connsiteX18" fmla="*/ 239151 w 844061"/>
              <a:gd name="connsiteY18" fmla="*/ 1434905 h 1814732"/>
              <a:gd name="connsiteX19" fmla="*/ 253218 w 844061"/>
              <a:gd name="connsiteY19" fmla="*/ 1477108 h 1814732"/>
              <a:gd name="connsiteX20" fmla="*/ 225083 w 844061"/>
              <a:gd name="connsiteY20" fmla="*/ 1617785 h 1814732"/>
              <a:gd name="connsiteX21" fmla="*/ 154744 w 844061"/>
              <a:gd name="connsiteY21" fmla="*/ 1688123 h 1814732"/>
              <a:gd name="connsiteX22" fmla="*/ 140677 w 844061"/>
              <a:gd name="connsiteY22" fmla="*/ 1730326 h 1814732"/>
              <a:gd name="connsiteX23" fmla="*/ 112541 w 844061"/>
              <a:gd name="connsiteY23" fmla="*/ 1758462 h 1814732"/>
              <a:gd name="connsiteX24" fmla="*/ 70338 w 844061"/>
              <a:gd name="connsiteY24" fmla="*/ 1786597 h 1814732"/>
              <a:gd name="connsiteX25" fmla="*/ 28135 w 844061"/>
              <a:gd name="connsiteY25" fmla="*/ 1800665 h 1814732"/>
              <a:gd name="connsiteX26" fmla="*/ 0 w 844061"/>
              <a:gd name="connsiteY26" fmla="*/ 1814732 h 18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4061" h="1814732">
                <a:moveTo>
                  <a:pt x="844061" y="0"/>
                </a:moveTo>
                <a:cubicBezTo>
                  <a:pt x="820615" y="18757"/>
                  <a:pt x="796320" y="36499"/>
                  <a:pt x="773723" y="56271"/>
                </a:cubicBezTo>
                <a:cubicBezTo>
                  <a:pt x="758751" y="69372"/>
                  <a:pt x="746804" y="85738"/>
                  <a:pt x="731520" y="98474"/>
                </a:cubicBezTo>
                <a:cubicBezTo>
                  <a:pt x="718532" y="109298"/>
                  <a:pt x="702305" y="115785"/>
                  <a:pt x="689317" y="126609"/>
                </a:cubicBezTo>
                <a:cubicBezTo>
                  <a:pt x="674033" y="139345"/>
                  <a:pt x="662219" y="155865"/>
                  <a:pt x="647114" y="168812"/>
                </a:cubicBezTo>
                <a:cubicBezTo>
                  <a:pt x="629312" y="184071"/>
                  <a:pt x="610725" y="198589"/>
                  <a:pt x="590843" y="211015"/>
                </a:cubicBezTo>
                <a:cubicBezTo>
                  <a:pt x="573060" y="222130"/>
                  <a:pt x="550948" y="226050"/>
                  <a:pt x="534572" y="239151"/>
                </a:cubicBezTo>
                <a:cubicBezTo>
                  <a:pt x="503502" y="264007"/>
                  <a:pt x="483273" y="301486"/>
                  <a:pt x="450166" y="323557"/>
                </a:cubicBezTo>
                <a:lnTo>
                  <a:pt x="407963" y="351692"/>
                </a:lnTo>
                <a:cubicBezTo>
                  <a:pt x="398584" y="365760"/>
                  <a:pt x="390389" y="380693"/>
                  <a:pt x="379827" y="393895"/>
                </a:cubicBezTo>
                <a:cubicBezTo>
                  <a:pt x="371542" y="404252"/>
                  <a:pt x="359049" y="410995"/>
                  <a:pt x="351692" y="422031"/>
                </a:cubicBezTo>
                <a:cubicBezTo>
                  <a:pt x="335589" y="446186"/>
                  <a:pt x="316992" y="490495"/>
                  <a:pt x="309489" y="520505"/>
                </a:cubicBezTo>
                <a:cubicBezTo>
                  <a:pt x="303690" y="543701"/>
                  <a:pt x="300110" y="567397"/>
                  <a:pt x="295421" y="590843"/>
                </a:cubicBezTo>
                <a:cubicBezTo>
                  <a:pt x="290732" y="642425"/>
                  <a:pt x="287778" y="694194"/>
                  <a:pt x="281354" y="745588"/>
                </a:cubicBezTo>
                <a:cubicBezTo>
                  <a:pt x="278388" y="769314"/>
                  <a:pt x="270080" y="792179"/>
                  <a:pt x="267286" y="815926"/>
                </a:cubicBezTo>
                <a:cubicBezTo>
                  <a:pt x="260688" y="872005"/>
                  <a:pt x="260847" y="928790"/>
                  <a:pt x="253218" y="984738"/>
                </a:cubicBezTo>
                <a:cubicBezTo>
                  <a:pt x="246757" y="1032120"/>
                  <a:pt x="232945" y="1078245"/>
                  <a:pt x="225083" y="1125415"/>
                </a:cubicBezTo>
                <a:lnTo>
                  <a:pt x="211015" y="1209822"/>
                </a:lnTo>
                <a:cubicBezTo>
                  <a:pt x="215892" y="1253715"/>
                  <a:pt x="229114" y="1384719"/>
                  <a:pt x="239151" y="1434905"/>
                </a:cubicBezTo>
                <a:cubicBezTo>
                  <a:pt x="242059" y="1449446"/>
                  <a:pt x="248529" y="1463040"/>
                  <a:pt x="253218" y="1477108"/>
                </a:cubicBezTo>
                <a:cubicBezTo>
                  <a:pt x="253201" y="1477230"/>
                  <a:pt x="242416" y="1594675"/>
                  <a:pt x="225083" y="1617785"/>
                </a:cubicBezTo>
                <a:cubicBezTo>
                  <a:pt x="205188" y="1644311"/>
                  <a:pt x="154744" y="1688123"/>
                  <a:pt x="154744" y="1688123"/>
                </a:cubicBezTo>
                <a:cubicBezTo>
                  <a:pt x="150055" y="1702191"/>
                  <a:pt x="148306" y="1717611"/>
                  <a:pt x="140677" y="1730326"/>
                </a:cubicBezTo>
                <a:cubicBezTo>
                  <a:pt x="133853" y="1741699"/>
                  <a:pt x="122898" y="1750176"/>
                  <a:pt x="112541" y="1758462"/>
                </a:cubicBezTo>
                <a:cubicBezTo>
                  <a:pt x="99339" y="1769024"/>
                  <a:pt x="85460" y="1779036"/>
                  <a:pt x="70338" y="1786597"/>
                </a:cubicBezTo>
                <a:cubicBezTo>
                  <a:pt x="57075" y="1793229"/>
                  <a:pt x="41903" y="1795158"/>
                  <a:pt x="28135" y="1800665"/>
                </a:cubicBezTo>
                <a:cubicBezTo>
                  <a:pt x="18400" y="1804559"/>
                  <a:pt x="9378" y="1810043"/>
                  <a:pt x="0" y="181473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74B3E23-1E4A-4EF6-AA96-975BF09FFF9A}"/>
              </a:ext>
            </a:extLst>
          </p:cNvPr>
          <p:cNvSpPr/>
          <p:nvPr/>
        </p:nvSpPr>
        <p:spPr>
          <a:xfrm>
            <a:off x="5090762" y="2337312"/>
            <a:ext cx="480177" cy="378138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B194210-A820-481E-8C86-7779C0BAE6CF}"/>
              </a:ext>
            </a:extLst>
          </p:cNvPr>
          <p:cNvSpPr/>
          <p:nvPr/>
        </p:nvSpPr>
        <p:spPr>
          <a:xfrm>
            <a:off x="5064502" y="2667685"/>
            <a:ext cx="720266" cy="123393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E13733C-893B-4880-B270-B883B27FC9AC}"/>
              </a:ext>
            </a:extLst>
          </p:cNvPr>
          <p:cNvSpPr/>
          <p:nvPr/>
        </p:nvSpPr>
        <p:spPr>
          <a:xfrm>
            <a:off x="5026988" y="2791077"/>
            <a:ext cx="67525" cy="338334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BB1ACB1-4004-44AD-ADD4-A2C24573C7B5}"/>
              </a:ext>
            </a:extLst>
          </p:cNvPr>
          <p:cNvSpPr/>
          <p:nvPr/>
        </p:nvSpPr>
        <p:spPr>
          <a:xfrm>
            <a:off x="4745634" y="2791077"/>
            <a:ext cx="240089" cy="425903"/>
          </a:xfrm>
          <a:custGeom>
            <a:avLst/>
            <a:gdLst>
              <a:gd name="connsiteX0" fmla="*/ 0 w 900333"/>
              <a:gd name="connsiteY0" fmla="*/ 1505243 h 1505243"/>
              <a:gd name="connsiteX1" fmla="*/ 28136 w 900333"/>
              <a:gd name="connsiteY1" fmla="*/ 1237956 h 1505243"/>
              <a:gd name="connsiteX2" fmla="*/ 42204 w 900333"/>
              <a:gd name="connsiteY2" fmla="*/ 1139483 h 1505243"/>
              <a:gd name="connsiteX3" fmla="*/ 56271 w 900333"/>
              <a:gd name="connsiteY3" fmla="*/ 970670 h 1505243"/>
              <a:gd name="connsiteX4" fmla="*/ 84407 w 900333"/>
              <a:gd name="connsiteY4" fmla="*/ 872196 h 1505243"/>
              <a:gd name="connsiteX5" fmla="*/ 112542 w 900333"/>
              <a:gd name="connsiteY5" fmla="*/ 717452 h 1505243"/>
              <a:gd name="connsiteX6" fmla="*/ 140677 w 900333"/>
              <a:gd name="connsiteY6" fmla="*/ 675249 h 1505243"/>
              <a:gd name="connsiteX7" fmla="*/ 168813 w 900333"/>
              <a:gd name="connsiteY7" fmla="*/ 618978 h 1505243"/>
              <a:gd name="connsiteX8" fmla="*/ 196948 w 900333"/>
              <a:gd name="connsiteY8" fmla="*/ 576775 h 1505243"/>
              <a:gd name="connsiteX9" fmla="*/ 239151 w 900333"/>
              <a:gd name="connsiteY9" fmla="*/ 492369 h 1505243"/>
              <a:gd name="connsiteX10" fmla="*/ 365760 w 900333"/>
              <a:gd name="connsiteY10" fmla="*/ 393895 h 1505243"/>
              <a:gd name="connsiteX11" fmla="*/ 450167 w 900333"/>
              <a:gd name="connsiteY11" fmla="*/ 365760 h 1505243"/>
              <a:gd name="connsiteX12" fmla="*/ 534573 w 900333"/>
              <a:gd name="connsiteY12" fmla="*/ 323556 h 1505243"/>
              <a:gd name="connsiteX13" fmla="*/ 633047 w 900333"/>
              <a:gd name="connsiteY13" fmla="*/ 253218 h 1505243"/>
              <a:gd name="connsiteX14" fmla="*/ 675250 w 900333"/>
              <a:gd name="connsiteY14" fmla="*/ 211015 h 1505243"/>
              <a:gd name="connsiteX15" fmla="*/ 759656 w 900333"/>
              <a:gd name="connsiteY15" fmla="*/ 154744 h 1505243"/>
              <a:gd name="connsiteX16" fmla="*/ 829994 w 900333"/>
              <a:gd name="connsiteY16" fmla="*/ 70338 h 1505243"/>
              <a:gd name="connsiteX17" fmla="*/ 900333 w 900333"/>
              <a:gd name="connsiteY17" fmla="*/ 0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0333" h="1505243">
                <a:moveTo>
                  <a:pt x="0" y="1505243"/>
                </a:moveTo>
                <a:cubicBezTo>
                  <a:pt x="9379" y="1416147"/>
                  <a:pt x="15466" y="1326643"/>
                  <a:pt x="28136" y="1237956"/>
                </a:cubicBezTo>
                <a:cubicBezTo>
                  <a:pt x="32825" y="1205132"/>
                  <a:pt x="38733" y="1172458"/>
                  <a:pt x="42204" y="1139483"/>
                </a:cubicBezTo>
                <a:cubicBezTo>
                  <a:pt x="48115" y="1083327"/>
                  <a:pt x="49267" y="1026700"/>
                  <a:pt x="56271" y="970670"/>
                </a:cubicBezTo>
                <a:cubicBezTo>
                  <a:pt x="59803" y="942411"/>
                  <a:pt x="75064" y="900224"/>
                  <a:pt x="84407" y="872196"/>
                </a:cubicBezTo>
                <a:cubicBezTo>
                  <a:pt x="87668" y="849371"/>
                  <a:pt x="98328" y="750619"/>
                  <a:pt x="112542" y="717452"/>
                </a:cubicBezTo>
                <a:cubicBezTo>
                  <a:pt x="119202" y="701912"/>
                  <a:pt x="132289" y="689929"/>
                  <a:pt x="140677" y="675249"/>
                </a:cubicBezTo>
                <a:cubicBezTo>
                  <a:pt x="151082" y="657041"/>
                  <a:pt x="158408" y="637186"/>
                  <a:pt x="168813" y="618978"/>
                </a:cubicBezTo>
                <a:cubicBezTo>
                  <a:pt x="177201" y="604298"/>
                  <a:pt x="189387" y="591897"/>
                  <a:pt x="196948" y="576775"/>
                </a:cubicBezTo>
                <a:cubicBezTo>
                  <a:pt x="228670" y="513331"/>
                  <a:pt x="188758" y="552841"/>
                  <a:pt x="239151" y="492369"/>
                </a:cubicBezTo>
                <a:cubicBezTo>
                  <a:pt x="267161" y="458757"/>
                  <a:pt x="329564" y="405960"/>
                  <a:pt x="365760" y="393895"/>
                </a:cubicBezTo>
                <a:lnTo>
                  <a:pt x="450167" y="365760"/>
                </a:lnTo>
                <a:cubicBezTo>
                  <a:pt x="571106" y="285132"/>
                  <a:pt x="418096" y="381795"/>
                  <a:pt x="534573" y="323556"/>
                </a:cubicBezTo>
                <a:cubicBezTo>
                  <a:pt x="552387" y="314649"/>
                  <a:pt x="624125" y="260865"/>
                  <a:pt x="633047" y="253218"/>
                </a:cubicBezTo>
                <a:cubicBezTo>
                  <a:pt x="648152" y="240271"/>
                  <a:pt x="659546" y="223229"/>
                  <a:pt x="675250" y="211015"/>
                </a:cubicBezTo>
                <a:cubicBezTo>
                  <a:pt x="701942" y="190255"/>
                  <a:pt x="735746" y="178654"/>
                  <a:pt x="759656" y="154744"/>
                </a:cubicBezTo>
                <a:cubicBezTo>
                  <a:pt x="906000" y="8400"/>
                  <a:pt x="712481" y="207437"/>
                  <a:pt x="829994" y="70338"/>
                </a:cubicBezTo>
                <a:cubicBezTo>
                  <a:pt x="830020" y="70308"/>
                  <a:pt x="882741" y="17591"/>
                  <a:pt x="900333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C39E13C-77D5-4B9D-B066-8A1920332394}"/>
              </a:ext>
            </a:extLst>
          </p:cNvPr>
          <p:cNvSpPr/>
          <p:nvPr/>
        </p:nvSpPr>
        <p:spPr>
          <a:xfrm>
            <a:off x="4531805" y="2719013"/>
            <a:ext cx="427658" cy="342731"/>
          </a:xfrm>
          <a:custGeom>
            <a:avLst/>
            <a:gdLst>
              <a:gd name="connsiteX0" fmla="*/ 0 w 1603717"/>
              <a:gd name="connsiteY0" fmla="*/ 1211295 h 1211295"/>
              <a:gd name="connsiteX1" fmla="*/ 14068 w 1603717"/>
              <a:gd name="connsiteY1" fmla="*/ 1140956 h 1211295"/>
              <a:gd name="connsiteX2" fmla="*/ 98474 w 1603717"/>
              <a:gd name="connsiteY2" fmla="*/ 958076 h 1211295"/>
              <a:gd name="connsiteX3" fmla="*/ 154745 w 1603717"/>
              <a:gd name="connsiteY3" fmla="*/ 873670 h 1211295"/>
              <a:gd name="connsiteX4" fmla="*/ 225083 w 1603717"/>
              <a:gd name="connsiteY4" fmla="*/ 761128 h 1211295"/>
              <a:gd name="connsiteX5" fmla="*/ 239151 w 1603717"/>
              <a:gd name="connsiteY5" fmla="*/ 718925 h 1211295"/>
              <a:gd name="connsiteX6" fmla="*/ 281354 w 1603717"/>
              <a:gd name="connsiteY6" fmla="*/ 662655 h 1211295"/>
              <a:gd name="connsiteX7" fmla="*/ 309489 w 1603717"/>
              <a:gd name="connsiteY7" fmla="*/ 620452 h 1211295"/>
              <a:gd name="connsiteX8" fmla="*/ 351692 w 1603717"/>
              <a:gd name="connsiteY8" fmla="*/ 550113 h 1211295"/>
              <a:gd name="connsiteX9" fmla="*/ 393895 w 1603717"/>
              <a:gd name="connsiteY9" fmla="*/ 493842 h 1211295"/>
              <a:gd name="connsiteX10" fmla="*/ 422031 w 1603717"/>
              <a:gd name="connsiteY10" fmla="*/ 437572 h 1211295"/>
              <a:gd name="connsiteX11" fmla="*/ 506437 w 1603717"/>
              <a:gd name="connsiteY11" fmla="*/ 367233 h 1211295"/>
              <a:gd name="connsiteX12" fmla="*/ 618978 w 1603717"/>
              <a:gd name="connsiteY12" fmla="*/ 282827 h 1211295"/>
              <a:gd name="connsiteX13" fmla="*/ 703385 w 1603717"/>
              <a:gd name="connsiteY13" fmla="*/ 254692 h 1211295"/>
              <a:gd name="connsiteX14" fmla="*/ 745588 w 1603717"/>
              <a:gd name="connsiteY14" fmla="*/ 226556 h 1211295"/>
              <a:gd name="connsiteX15" fmla="*/ 815926 w 1603717"/>
              <a:gd name="connsiteY15" fmla="*/ 198421 h 1211295"/>
              <a:gd name="connsiteX16" fmla="*/ 942535 w 1603717"/>
              <a:gd name="connsiteY16" fmla="*/ 170285 h 1211295"/>
              <a:gd name="connsiteX17" fmla="*/ 1350498 w 1603717"/>
              <a:gd name="connsiteY17" fmla="*/ 170285 h 1211295"/>
              <a:gd name="connsiteX18" fmla="*/ 1477108 w 1603717"/>
              <a:gd name="connsiteY18" fmla="*/ 114015 h 1211295"/>
              <a:gd name="connsiteX19" fmla="*/ 1519311 w 1603717"/>
              <a:gd name="connsiteY19" fmla="*/ 99947 h 1211295"/>
              <a:gd name="connsiteX20" fmla="*/ 1589649 w 1603717"/>
              <a:gd name="connsiteY20" fmla="*/ 1473 h 1211295"/>
              <a:gd name="connsiteX21" fmla="*/ 1603717 w 1603717"/>
              <a:gd name="connsiteY21" fmla="*/ 1473 h 12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3717" h="1211295">
                <a:moveTo>
                  <a:pt x="0" y="1211295"/>
                </a:moveTo>
                <a:cubicBezTo>
                  <a:pt x="4689" y="1187849"/>
                  <a:pt x="8269" y="1164153"/>
                  <a:pt x="14068" y="1140956"/>
                </a:cubicBezTo>
                <a:cubicBezTo>
                  <a:pt x="28103" y="1084817"/>
                  <a:pt x="80232" y="985439"/>
                  <a:pt x="98474" y="958076"/>
                </a:cubicBezTo>
                <a:cubicBezTo>
                  <a:pt x="117231" y="929941"/>
                  <a:pt x="139623" y="903915"/>
                  <a:pt x="154745" y="873670"/>
                </a:cubicBezTo>
                <a:cubicBezTo>
                  <a:pt x="193365" y="796428"/>
                  <a:pt x="170298" y="834176"/>
                  <a:pt x="225083" y="761128"/>
                </a:cubicBezTo>
                <a:cubicBezTo>
                  <a:pt x="229772" y="747060"/>
                  <a:pt x="231794" y="731800"/>
                  <a:pt x="239151" y="718925"/>
                </a:cubicBezTo>
                <a:cubicBezTo>
                  <a:pt x="250784" y="698568"/>
                  <a:pt x="267726" y="681734"/>
                  <a:pt x="281354" y="662655"/>
                </a:cubicBezTo>
                <a:cubicBezTo>
                  <a:pt x="291181" y="648897"/>
                  <a:pt x="300528" y="634789"/>
                  <a:pt x="309489" y="620452"/>
                </a:cubicBezTo>
                <a:cubicBezTo>
                  <a:pt x="323981" y="597265"/>
                  <a:pt x="336525" y="572864"/>
                  <a:pt x="351692" y="550113"/>
                </a:cubicBezTo>
                <a:cubicBezTo>
                  <a:pt x="364698" y="530605"/>
                  <a:pt x="381468" y="513724"/>
                  <a:pt x="393895" y="493842"/>
                </a:cubicBezTo>
                <a:cubicBezTo>
                  <a:pt x="405010" y="476059"/>
                  <a:pt x="409842" y="454637"/>
                  <a:pt x="422031" y="437572"/>
                </a:cubicBezTo>
                <a:cubicBezTo>
                  <a:pt x="450219" y="398109"/>
                  <a:pt x="469750" y="393914"/>
                  <a:pt x="506437" y="367233"/>
                </a:cubicBezTo>
                <a:cubicBezTo>
                  <a:pt x="544360" y="339652"/>
                  <a:pt x="574492" y="297655"/>
                  <a:pt x="618978" y="282827"/>
                </a:cubicBezTo>
                <a:lnTo>
                  <a:pt x="703385" y="254692"/>
                </a:lnTo>
                <a:cubicBezTo>
                  <a:pt x="717453" y="245313"/>
                  <a:pt x="730466" y="234117"/>
                  <a:pt x="745588" y="226556"/>
                </a:cubicBezTo>
                <a:cubicBezTo>
                  <a:pt x="768174" y="215263"/>
                  <a:pt x="791970" y="206406"/>
                  <a:pt x="815926" y="198421"/>
                </a:cubicBezTo>
                <a:cubicBezTo>
                  <a:pt x="845727" y="188487"/>
                  <a:pt x="914660" y="175860"/>
                  <a:pt x="942535" y="170285"/>
                </a:cubicBezTo>
                <a:cubicBezTo>
                  <a:pt x="1121144" y="188146"/>
                  <a:pt x="1132407" y="196456"/>
                  <a:pt x="1350498" y="170285"/>
                </a:cubicBezTo>
                <a:cubicBezTo>
                  <a:pt x="1446008" y="158824"/>
                  <a:pt x="1413043" y="146048"/>
                  <a:pt x="1477108" y="114015"/>
                </a:cubicBezTo>
                <a:cubicBezTo>
                  <a:pt x="1490371" y="107383"/>
                  <a:pt x="1505243" y="104636"/>
                  <a:pt x="1519311" y="99947"/>
                </a:cubicBezTo>
                <a:cubicBezTo>
                  <a:pt x="1535287" y="75983"/>
                  <a:pt x="1572199" y="18923"/>
                  <a:pt x="1589649" y="1473"/>
                </a:cubicBezTo>
                <a:cubicBezTo>
                  <a:pt x="1592965" y="-1843"/>
                  <a:pt x="1599028" y="1473"/>
                  <a:pt x="1603717" y="147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4EFB0B69-FDB2-4965-AAF2-F6C9BADB48DE}"/>
              </a:ext>
            </a:extLst>
          </p:cNvPr>
          <p:cNvSpPr/>
          <p:nvPr/>
        </p:nvSpPr>
        <p:spPr>
          <a:xfrm>
            <a:off x="4265457" y="2707290"/>
            <a:ext cx="682752" cy="87767"/>
          </a:xfrm>
          <a:custGeom>
            <a:avLst/>
            <a:gdLst>
              <a:gd name="connsiteX0" fmla="*/ 0 w 2560320"/>
              <a:gd name="connsiteY0" fmla="*/ 310191 h 310191"/>
              <a:gd name="connsiteX1" fmla="*/ 84406 w 2560320"/>
              <a:gd name="connsiteY1" fmla="*/ 296124 h 310191"/>
              <a:gd name="connsiteX2" fmla="*/ 126609 w 2560320"/>
              <a:gd name="connsiteY2" fmla="*/ 282056 h 310191"/>
              <a:gd name="connsiteX3" fmla="*/ 211015 w 2560320"/>
              <a:gd name="connsiteY3" fmla="*/ 267988 h 310191"/>
              <a:gd name="connsiteX4" fmla="*/ 309489 w 2560320"/>
              <a:gd name="connsiteY4" fmla="*/ 225785 h 310191"/>
              <a:gd name="connsiteX5" fmla="*/ 464234 w 2560320"/>
              <a:gd name="connsiteY5" fmla="*/ 197650 h 310191"/>
              <a:gd name="connsiteX6" fmla="*/ 534572 w 2560320"/>
              <a:gd name="connsiteY6" fmla="*/ 183582 h 310191"/>
              <a:gd name="connsiteX7" fmla="*/ 618978 w 2560320"/>
              <a:gd name="connsiteY7" fmla="*/ 155447 h 310191"/>
              <a:gd name="connsiteX8" fmla="*/ 900332 w 2560320"/>
              <a:gd name="connsiteY8" fmla="*/ 113244 h 310191"/>
              <a:gd name="connsiteX9" fmla="*/ 1026941 w 2560320"/>
              <a:gd name="connsiteY9" fmla="*/ 71040 h 310191"/>
              <a:gd name="connsiteX10" fmla="*/ 1069144 w 2560320"/>
              <a:gd name="connsiteY10" fmla="*/ 42905 h 310191"/>
              <a:gd name="connsiteX11" fmla="*/ 1125415 w 2560320"/>
              <a:gd name="connsiteY11" fmla="*/ 28837 h 310191"/>
              <a:gd name="connsiteX12" fmla="*/ 1153551 w 2560320"/>
              <a:gd name="connsiteY12" fmla="*/ 702 h 310191"/>
              <a:gd name="connsiteX13" fmla="*/ 1814732 w 2560320"/>
              <a:gd name="connsiteY13" fmla="*/ 14770 h 310191"/>
              <a:gd name="connsiteX14" fmla="*/ 2222695 w 2560320"/>
              <a:gd name="connsiteY14" fmla="*/ 702 h 310191"/>
              <a:gd name="connsiteX15" fmla="*/ 2349304 w 2560320"/>
              <a:gd name="connsiteY15" fmla="*/ 14770 h 310191"/>
              <a:gd name="connsiteX16" fmla="*/ 2461846 w 2560320"/>
              <a:gd name="connsiteY16" fmla="*/ 42905 h 310191"/>
              <a:gd name="connsiteX17" fmla="*/ 2560320 w 2560320"/>
              <a:gd name="connsiteY17" fmla="*/ 42905 h 310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60320" h="310191">
                <a:moveTo>
                  <a:pt x="0" y="310191"/>
                </a:moveTo>
                <a:cubicBezTo>
                  <a:pt x="28135" y="305502"/>
                  <a:pt x="56562" y="302312"/>
                  <a:pt x="84406" y="296124"/>
                </a:cubicBezTo>
                <a:cubicBezTo>
                  <a:pt x="98882" y="292907"/>
                  <a:pt x="112133" y="285273"/>
                  <a:pt x="126609" y="282056"/>
                </a:cubicBezTo>
                <a:cubicBezTo>
                  <a:pt x="154453" y="275868"/>
                  <a:pt x="183171" y="274176"/>
                  <a:pt x="211015" y="267988"/>
                </a:cubicBezTo>
                <a:cubicBezTo>
                  <a:pt x="376015" y="231320"/>
                  <a:pt x="94429" y="283133"/>
                  <a:pt x="309489" y="225785"/>
                </a:cubicBezTo>
                <a:cubicBezTo>
                  <a:pt x="360146" y="212277"/>
                  <a:pt x="412705" y="207312"/>
                  <a:pt x="464234" y="197650"/>
                </a:cubicBezTo>
                <a:cubicBezTo>
                  <a:pt x="487735" y="193244"/>
                  <a:pt x="511504" y="189873"/>
                  <a:pt x="534572" y="183582"/>
                </a:cubicBezTo>
                <a:cubicBezTo>
                  <a:pt x="563184" y="175779"/>
                  <a:pt x="590027" y="161881"/>
                  <a:pt x="618978" y="155447"/>
                </a:cubicBezTo>
                <a:cubicBezTo>
                  <a:pt x="707321" y="135815"/>
                  <a:pt x="809225" y="124632"/>
                  <a:pt x="900332" y="113244"/>
                </a:cubicBezTo>
                <a:cubicBezTo>
                  <a:pt x="996224" y="49314"/>
                  <a:pt x="875320" y="121580"/>
                  <a:pt x="1026941" y="71040"/>
                </a:cubicBezTo>
                <a:cubicBezTo>
                  <a:pt x="1042981" y="65693"/>
                  <a:pt x="1053604" y="49565"/>
                  <a:pt x="1069144" y="42905"/>
                </a:cubicBezTo>
                <a:cubicBezTo>
                  <a:pt x="1086915" y="35289"/>
                  <a:pt x="1106658" y="33526"/>
                  <a:pt x="1125415" y="28837"/>
                </a:cubicBezTo>
                <a:cubicBezTo>
                  <a:pt x="1134794" y="19459"/>
                  <a:pt x="1140291" y="973"/>
                  <a:pt x="1153551" y="702"/>
                </a:cubicBezTo>
                <a:cubicBezTo>
                  <a:pt x="1373949" y="-3796"/>
                  <a:pt x="1594288" y="14770"/>
                  <a:pt x="1814732" y="14770"/>
                </a:cubicBezTo>
                <a:cubicBezTo>
                  <a:pt x="1950800" y="14770"/>
                  <a:pt x="2086707" y="5391"/>
                  <a:pt x="2222695" y="702"/>
                </a:cubicBezTo>
                <a:cubicBezTo>
                  <a:pt x="2264898" y="5391"/>
                  <a:pt x="2307487" y="7391"/>
                  <a:pt x="2349304" y="14770"/>
                </a:cubicBezTo>
                <a:cubicBezTo>
                  <a:pt x="2387384" y="21490"/>
                  <a:pt x="2423177" y="42905"/>
                  <a:pt x="2461846" y="42905"/>
                </a:cubicBezTo>
                <a:lnTo>
                  <a:pt x="2560320" y="42905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B217931-2D51-4E0C-9BD0-D4A28491D7CB}"/>
              </a:ext>
            </a:extLst>
          </p:cNvPr>
          <p:cNvSpPr/>
          <p:nvPr/>
        </p:nvSpPr>
        <p:spPr>
          <a:xfrm>
            <a:off x="4355490" y="2440802"/>
            <a:ext cx="596471" cy="271195"/>
          </a:xfrm>
          <a:custGeom>
            <a:avLst/>
            <a:gdLst>
              <a:gd name="connsiteX0" fmla="*/ 0 w 2236764"/>
              <a:gd name="connsiteY0" fmla="*/ 0 h 958467"/>
              <a:gd name="connsiteX1" fmla="*/ 112542 w 2236764"/>
              <a:gd name="connsiteY1" fmla="*/ 14067 h 958467"/>
              <a:gd name="connsiteX2" fmla="*/ 281354 w 2236764"/>
              <a:gd name="connsiteY2" fmla="*/ 112541 h 958467"/>
              <a:gd name="connsiteX3" fmla="*/ 365760 w 2236764"/>
              <a:gd name="connsiteY3" fmla="*/ 168812 h 958467"/>
              <a:gd name="connsiteX4" fmla="*/ 407964 w 2236764"/>
              <a:gd name="connsiteY4" fmla="*/ 211015 h 958467"/>
              <a:gd name="connsiteX5" fmla="*/ 492370 w 2236764"/>
              <a:gd name="connsiteY5" fmla="*/ 239150 h 958467"/>
              <a:gd name="connsiteX6" fmla="*/ 576776 w 2236764"/>
              <a:gd name="connsiteY6" fmla="*/ 295421 h 958467"/>
              <a:gd name="connsiteX7" fmla="*/ 647114 w 2236764"/>
              <a:gd name="connsiteY7" fmla="*/ 337624 h 958467"/>
              <a:gd name="connsiteX8" fmla="*/ 675250 w 2236764"/>
              <a:gd name="connsiteY8" fmla="*/ 365760 h 958467"/>
              <a:gd name="connsiteX9" fmla="*/ 773724 w 2236764"/>
              <a:gd name="connsiteY9" fmla="*/ 393895 h 958467"/>
              <a:gd name="connsiteX10" fmla="*/ 829994 w 2236764"/>
              <a:gd name="connsiteY10" fmla="*/ 422030 h 958467"/>
              <a:gd name="connsiteX11" fmla="*/ 942536 w 2236764"/>
              <a:gd name="connsiteY11" fmla="*/ 450166 h 958467"/>
              <a:gd name="connsiteX12" fmla="*/ 984739 w 2236764"/>
              <a:gd name="connsiteY12" fmla="*/ 478301 h 958467"/>
              <a:gd name="connsiteX13" fmla="*/ 1069145 w 2236764"/>
              <a:gd name="connsiteY13" fmla="*/ 506437 h 958467"/>
              <a:gd name="connsiteX14" fmla="*/ 1111348 w 2236764"/>
              <a:gd name="connsiteY14" fmla="*/ 534572 h 958467"/>
              <a:gd name="connsiteX15" fmla="*/ 1209822 w 2236764"/>
              <a:gd name="connsiteY15" fmla="*/ 576775 h 958467"/>
              <a:gd name="connsiteX16" fmla="*/ 1252025 w 2236764"/>
              <a:gd name="connsiteY16" fmla="*/ 604910 h 958467"/>
              <a:gd name="connsiteX17" fmla="*/ 1336431 w 2236764"/>
              <a:gd name="connsiteY17" fmla="*/ 633046 h 958467"/>
              <a:gd name="connsiteX18" fmla="*/ 1434905 w 2236764"/>
              <a:gd name="connsiteY18" fmla="*/ 661181 h 958467"/>
              <a:gd name="connsiteX19" fmla="*/ 1533379 w 2236764"/>
              <a:gd name="connsiteY19" fmla="*/ 689317 h 958467"/>
              <a:gd name="connsiteX20" fmla="*/ 1842868 w 2236764"/>
              <a:gd name="connsiteY20" fmla="*/ 717452 h 958467"/>
              <a:gd name="connsiteX21" fmla="*/ 1941342 w 2236764"/>
              <a:gd name="connsiteY21" fmla="*/ 745587 h 958467"/>
              <a:gd name="connsiteX22" fmla="*/ 2011680 w 2236764"/>
              <a:gd name="connsiteY22" fmla="*/ 787790 h 958467"/>
              <a:gd name="connsiteX23" fmla="*/ 2082019 w 2236764"/>
              <a:gd name="connsiteY23" fmla="*/ 844061 h 958467"/>
              <a:gd name="connsiteX24" fmla="*/ 2166425 w 2236764"/>
              <a:gd name="connsiteY24" fmla="*/ 886264 h 958467"/>
              <a:gd name="connsiteX25" fmla="*/ 2208628 w 2236764"/>
              <a:gd name="connsiteY25" fmla="*/ 956603 h 958467"/>
              <a:gd name="connsiteX26" fmla="*/ 2236764 w 2236764"/>
              <a:gd name="connsiteY26" fmla="*/ 956603 h 9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36764" h="958467">
                <a:moveTo>
                  <a:pt x="0" y="0"/>
                </a:moveTo>
                <a:cubicBezTo>
                  <a:pt x="37514" y="4689"/>
                  <a:pt x="76457" y="2791"/>
                  <a:pt x="112542" y="14067"/>
                </a:cubicBezTo>
                <a:cubicBezTo>
                  <a:pt x="202186" y="42081"/>
                  <a:pt x="216053" y="66830"/>
                  <a:pt x="281354" y="112541"/>
                </a:cubicBezTo>
                <a:cubicBezTo>
                  <a:pt x="309056" y="131932"/>
                  <a:pt x="341849" y="144902"/>
                  <a:pt x="365760" y="168812"/>
                </a:cubicBezTo>
                <a:cubicBezTo>
                  <a:pt x="379828" y="182880"/>
                  <a:pt x="390573" y="201353"/>
                  <a:pt x="407964" y="211015"/>
                </a:cubicBezTo>
                <a:cubicBezTo>
                  <a:pt x="433889" y="225418"/>
                  <a:pt x="492370" y="239150"/>
                  <a:pt x="492370" y="239150"/>
                </a:cubicBezTo>
                <a:cubicBezTo>
                  <a:pt x="556879" y="303661"/>
                  <a:pt x="474576" y="227287"/>
                  <a:pt x="576776" y="295421"/>
                </a:cubicBezTo>
                <a:cubicBezTo>
                  <a:pt x="654018" y="346916"/>
                  <a:pt x="549149" y="304970"/>
                  <a:pt x="647114" y="337624"/>
                </a:cubicBezTo>
                <a:cubicBezTo>
                  <a:pt x="656493" y="347003"/>
                  <a:pt x="663877" y="358936"/>
                  <a:pt x="675250" y="365760"/>
                </a:cubicBezTo>
                <a:cubicBezTo>
                  <a:pt x="694139" y="377093"/>
                  <a:pt x="757381" y="387766"/>
                  <a:pt x="773724" y="393895"/>
                </a:cubicBezTo>
                <a:cubicBezTo>
                  <a:pt x="793359" y="401258"/>
                  <a:pt x="810100" y="415399"/>
                  <a:pt x="829994" y="422030"/>
                </a:cubicBezTo>
                <a:cubicBezTo>
                  <a:pt x="878154" y="438083"/>
                  <a:pt x="900422" y="429109"/>
                  <a:pt x="942536" y="450166"/>
                </a:cubicBezTo>
                <a:cubicBezTo>
                  <a:pt x="957658" y="457727"/>
                  <a:pt x="969289" y="471434"/>
                  <a:pt x="984739" y="478301"/>
                </a:cubicBezTo>
                <a:cubicBezTo>
                  <a:pt x="1011840" y="490346"/>
                  <a:pt x="1044469" y="489986"/>
                  <a:pt x="1069145" y="506437"/>
                </a:cubicBezTo>
                <a:cubicBezTo>
                  <a:pt x="1083213" y="515815"/>
                  <a:pt x="1096226" y="527011"/>
                  <a:pt x="1111348" y="534572"/>
                </a:cubicBezTo>
                <a:cubicBezTo>
                  <a:pt x="1269177" y="613486"/>
                  <a:pt x="1004903" y="459680"/>
                  <a:pt x="1209822" y="576775"/>
                </a:cubicBezTo>
                <a:cubicBezTo>
                  <a:pt x="1224502" y="585163"/>
                  <a:pt x="1236575" y="598043"/>
                  <a:pt x="1252025" y="604910"/>
                </a:cubicBezTo>
                <a:cubicBezTo>
                  <a:pt x="1279126" y="616955"/>
                  <a:pt x="1308296" y="623668"/>
                  <a:pt x="1336431" y="633046"/>
                </a:cubicBezTo>
                <a:cubicBezTo>
                  <a:pt x="1437606" y="666771"/>
                  <a:pt x="1311273" y="625857"/>
                  <a:pt x="1434905" y="661181"/>
                </a:cubicBezTo>
                <a:cubicBezTo>
                  <a:pt x="1487635" y="676247"/>
                  <a:pt x="1472912" y="678323"/>
                  <a:pt x="1533379" y="689317"/>
                </a:cubicBezTo>
                <a:cubicBezTo>
                  <a:pt x="1644700" y="709557"/>
                  <a:pt x="1719821" y="709249"/>
                  <a:pt x="1842868" y="717452"/>
                </a:cubicBezTo>
                <a:cubicBezTo>
                  <a:pt x="1853374" y="720079"/>
                  <a:pt x="1926930" y="736940"/>
                  <a:pt x="1941342" y="745587"/>
                </a:cubicBezTo>
                <a:cubicBezTo>
                  <a:pt x="2037893" y="803518"/>
                  <a:pt x="1892126" y="747941"/>
                  <a:pt x="2011680" y="787790"/>
                </a:cubicBezTo>
                <a:cubicBezTo>
                  <a:pt x="2037850" y="813960"/>
                  <a:pt x="2046526" y="826314"/>
                  <a:pt x="2082019" y="844061"/>
                </a:cubicBezTo>
                <a:cubicBezTo>
                  <a:pt x="2198504" y="902304"/>
                  <a:pt x="2045477" y="805633"/>
                  <a:pt x="2166425" y="886264"/>
                </a:cubicBezTo>
                <a:cubicBezTo>
                  <a:pt x="2176051" y="915141"/>
                  <a:pt x="2177732" y="941155"/>
                  <a:pt x="2208628" y="956603"/>
                </a:cubicBezTo>
                <a:cubicBezTo>
                  <a:pt x="2217017" y="960797"/>
                  <a:pt x="2227385" y="956603"/>
                  <a:pt x="2236764" y="95660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89A68D81-E296-49FF-B2C6-942917FA0DA6}"/>
              </a:ext>
            </a:extLst>
          </p:cNvPr>
          <p:cNvSpPr/>
          <p:nvPr/>
        </p:nvSpPr>
        <p:spPr>
          <a:xfrm>
            <a:off x="3700872" y="3288429"/>
            <a:ext cx="150055" cy="159216"/>
          </a:xfrm>
          <a:prstGeom prst="star5">
            <a:avLst/>
          </a:prstGeom>
          <a:solidFill>
            <a:srgbClr val="66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06ABF458-A1E4-411F-A7BB-BFC832BB65E6}"/>
              </a:ext>
            </a:extLst>
          </p:cNvPr>
          <p:cNvSpPr/>
          <p:nvPr/>
        </p:nvSpPr>
        <p:spPr>
          <a:xfrm>
            <a:off x="3847176" y="2969997"/>
            <a:ext cx="480177" cy="378138"/>
          </a:xfrm>
          <a:custGeom>
            <a:avLst/>
            <a:gdLst>
              <a:gd name="connsiteX0" fmla="*/ 1800665 w 1800665"/>
              <a:gd name="connsiteY0" fmla="*/ 0 h 1336430"/>
              <a:gd name="connsiteX1" fmla="*/ 1097280 w 1800665"/>
              <a:gd name="connsiteY1" fmla="*/ 407963 h 1336430"/>
              <a:gd name="connsiteX2" fmla="*/ 1069145 w 1800665"/>
              <a:gd name="connsiteY2" fmla="*/ 450166 h 1336430"/>
              <a:gd name="connsiteX3" fmla="*/ 1026942 w 1800665"/>
              <a:gd name="connsiteY3" fmla="*/ 562707 h 1336430"/>
              <a:gd name="connsiteX4" fmla="*/ 970671 w 1800665"/>
              <a:gd name="connsiteY4" fmla="*/ 647113 h 1336430"/>
              <a:gd name="connsiteX5" fmla="*/ 872197 w 1800665"/>
              <a:gd name="connsiteY5" fmla="*/ 703384 h 1336430"/>
              <a:gd name="connsiteX6" fmla="*/ 801859 w 1800665"/>
              <a:gd name="connsiteY6" fmla="*/ 759655 h 1336430"/>
              <a:gd name="connsiteX7" fmla="*/ 787791 w 1800665"/>
              <a:gd name="connsiteY7" fmla="*/ 801858 h 1336430"/>
              <a:gd name="connsiteX8" fmla="*/ 745588 w 1800665"/>
              <a:gd name="connsiteY8" fmla="*/ 815926 h 1336430"/>
              <a:gd name="connsiteX9" fmla="*/ 717452 w 1800665"/>
              <a:gd name="connsiteY9" fmla="*/ 844061 h 1336430"/>
              <a:gd name="connsiteX10" fmla="*/ 675249 w 1800665"/>
              <a:gd name="connsiteY10" fmla="*/ 914400 h 1336430"/>
              <a:gd name="connsiteX11" fmla="*/ 604911 w 1800665"/>
              <a:gd name="connsiteY11" fmla="*/ 998806 h 1336430"/>
              <a:gd name="connsiteX12" fmla="*/ 562708 w 1800665"/>
              <a:gd name="connsiteY12" fmla="*/ 1012873 h 1336430"/>
              <a:gd name="connsiteX13" fmla="*/ 520505 w 1800665"/>
              <a:gd name="connsiteY13" fmla="*/ 1041009 h 1336430"/>
              <a:gd name="connsiteX14" fmla="*/ 492369 w 1800665"/>
              <a:gd name="connsiteY14" fmla="*/ 1069144 h 1336430"/>
              <a:gd name="connsiteX15" fmla="*/ 407963 w 1800665"/>
              <a:gd name="connsiteY15" fmla="*/ 1125415 h 1336430"/>
              <a:gd name="connsiteX16" fmla="*/ 365760 w 1800665"/>
              <a:gd name="connsiteY16" fmla="*/ 1167618 h 1336430"/>
              <a:gd name="connsiteX17" fmla="*/ 309489 w 1800665"/>
              <a:gd name="connsiteY17" fmla="*/ 1181686 h 1336430"/>
              <a:gd name="connsiteX18" fmla="*/ 267286 w 1800665"/>
              <a:gd name="connsiteY18" fmla="*/ 1195753 h 1336430"/>
              <a:gd name="connsiteX19" fmla="*/ 239151 w 1800665"/>
              <a:gd name="connsiteY19" fmla="*/ 1223889 h 1336430"/>
              <a:gd name="connsiteX20" fmla="*/ 140677 w 1800665"/>
              <a:gd name="connsiteY20" fmla="*/ 1266092 h 1336430"/>
              <a:gd name="connsiteX21" fmla="*/ 112542 w 1800665"/>
              <a:gd name="connsiteY21" fmla="*/ 1308295 h 1336430"/>
              <a:gd name="connsiteX22" fmla="*/ 0 w 1800665"/>
              <a:gd name="connsiteY22" fmla="*/ 1336430 h 13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00665" h="1336430">
                <a:moveTo>
                  <a:pt x="1800665" y="0"/>
                </a:moveTo>
                <a:cubicBezTo>
                  <a:pt x="1476220" y="129776"/>
                  <a:pt x="1608203" y="67347"/>
                  <a:pt x="1097280" y="407963"/>
                </a:cubicBezTo>
                <a:cubicBezTo>
                  <a:pt x="1083212" y="417341"/>
                  <a:pt x="1076141" y="434774"/>
                  <a:pt x="1069145" y="450166"/>
                </a:cubicBezTo>
                <a:cubicBezTo>
                  <a:pt x="1052566" y="486640"/>
                  <a:pt x="1044860" y="526872"/>
                  <a:pt x="1026942" y="562707"/>
                </a:cubicBezTo>
                <a:cubicBezTo>
                  <a:pt x="1011820" y="592952"/>
                  <a:pt x="1000916" y="631990"/>
                  <a:pt x="970671" y="647113"/>
                </a:cubicBezTo>
                <a:cubicBezTo>
                  <a:pt x="932166" y="666366"/>
                  <a:pt x="905334" y="676874"/>
                  <a:pt x="872197" y="703384"/>
                </a:cubicBezTo>
                <a:cubicBezTo>
                  <a:pt x="771971" y="783565"/>
                  <a:pt x="931755" y="673059"/>
                  <a:pt x="801859" y="759655"/>
                </a:cubicBezTo>
                <a:cubicBezTo>
                  <a:pt x="797170" y="773723"/>
                  <a:pt x="798276" y="791373"/>
                  <a:pt x="787791" y="801858"/>
                </a:cubicBezTo>
                <a:cubicBezTo>
                  <a:pt x="777306" y="812343"/>
                  <a:pt x="758304" y="808297"/>
                  <a:pt x="745588" y="815926"/>
                </a:cubicBezTo>
                <a:cubicBezTo>
                  <a:pt x="734215" y="822750"/>
                  <a:pt x="726831" y="834683"/>
                  <a:pt x="717452" y="844061"/>
                </a:cubicBezTo>
                <a:cubicBezTo>
                  <a:pt x="693023" y="917352"/>
                  <a:pt x="719387" y="859227"/>
                  <a:pt x="675249" y="914400"/>
                </a:cubicBezTo>
                <a:cubicBezTo>
                  <a:pt x="645591" y="951473"/>
                  <a:pt x="647876" y="970163"/>
                  <a:pt x="604911" y="998806"/>
                </a:cubicBezTo>
                <a:cubicBezTo>
                  <a:pt x="592573" y="1007031"/>
                  <a:pt x="576776" y="1008184"/>
                  <a:pt x="562708" y="1012873"/>
                </a:cubicBezTo>
                <a:cubicBezTo>
                  <a:pt x="548640" y="1022252"/>
                  <a:pt x="533707" y="1030447"/>
                  <a:pt x="520505" y="1041009"/>
                </a:cubicBezTo>
                <a:cubicBezTo>
                  <a:pt x="510148" y="1049294"/>
                  <a:pt x="502980" y="1061186"/>
                  <a:pt x="492369" y="1069144"/>
                </a:cubicBezTo>
                <a:cubicBezTo>
                  <a:pt x="465317" y="1089433"/>
                  <a:pt x="431873" y="1101505"/>
                  <a:pt x="407963" y="1125415"/>
                </a:cubicBezTo>
                <a:cubicBezTo>
                  <a:pt x="393895" y="1139483"/>
                  <a:pt x="383033" y="1157747"/>
                  <a:pt x="365760" y="1167618"/>
                </a:cubicBezTo>
                <a:cubicBezTo>
                  <a:pt x="348973" y="1177211"/>
                  <a:pt x="328079" y="1176375"/>
                  <a:pt x="309489" y="1181686"/>
                </a:cubicBezTo>
                <a:cubicBezTo>
                  <a:pt x="295231" y="1185760"/>
                  <a:pt x="281354" y="1191064"/>
                  <a:pt x="267286" y="1195753"/>
                </a:cubicBezTo>
                <a:cubicBezTo>
                  <a:pt x="257908" y="1205132"/>
                  <a:pt x="250187" y="1216532"/>
                  <a:pt x="239151" y="1223889"/>
                </a:cubicBezTo>
                <a:cubicBezTo>
                  <a:pt x="204387" y="1247065"/>
                  <a:pt x="178188" y="1253588"/>
                  <a:pt x="140677" y="1266092"/>
                </a:cubicBezTo>
                <a:cubicBezTo>
                  <a:pt x="131299" y="1280160"/>
                  <a:pt x="127664" y="1300734"/>
                  <a:pt x="112542" y="1308295"/>
                </a:cubicBezTo>
                <a:cubicBezTo>
                  <a:pt x="77956" y="1325588"/>
                  <a:pt x="0" y="1336430"/>
                  <a:pt x="0" y="133643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A187236-B404-4B12-B772-A07D38CD6AC6}"/>
              </a:ext>
            </a:extLst>
          </p:cNvPr>
          <p:cNvSpPr/>
          <p:nvPr/>
        </p:nvSpPr>
        <p:spPr>
          <a:xfrm>
            <a:off x="3820916" y="3300370"/>
            <a:ext cx="720266" cy="123393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6FA869F-1097-4460-9EB1-830CB0F1FA5C}"/>
              </a:ext>
            </a:extLst>
          </p:cNvPr>
          <p:cNvSpPr/>
          <p:nvPr/>
        </p:nvSpPr>
        <p:spPr>
          <a:xfrm>
            <a:off x="3783402" y="3423762"/>
            <a:ext cx="67525" cy="338334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05D243D-32DB-43A7-BF5A-051E222F09E8}"/>
              </a:ext>
            </a:extLst>
          </p:cNvPr>
          <p:cNvSpPr/>
          <p:nvPr/>
        </p:nvSpPr>
        <p:spPr>
          <a:xfrm>
            <a:off x="3502048" y="3423762"/>
            <a:ext cx="240089" cy="425903"/>
          </a:xfrm>
          <a:custGeom>
            <a:avLst/>
            <a:gdLst>
              <a:gd name="connsiteX0" fmla="*/ 0 w 900333"/>
              <a:gd name="connsiteY0" fmla="*/ 1505243 h 1505243"/>
              <a:gd name="connsiteX1" fmla="*/ 28136 w 900333"/>
              <a:gd name="connsiteY1" fmla="*/ 1237956 h 1505243"/>
              <a:gd name="connsiteX2" fmla="*/ 42204 w 900333"/>
              <a:gd name="connsiteY2" fmla="*/ 1139483 h 1505243"/>
              <a:gd name="connsiteX3" fmla="*/ 56271 w 900333"/>
              <a:gd name="connsiteY3" fmla="*/ 970670 h 1505243"/>
              <a:gd name="connsiteX4" fmla="*/ 84407 w 900333"/>
              <a:gd name="connsiteY4" fmla="*/ 872196 h 1505243"/>
              <a:gd name="connsiteX5" fmla="*/ 112542 w 900333"/>
              <a:gd name="connsiteY5" fmla="*/ 717452 h 1505243"/>
              <a:gd name="connsiteX6" fmla="*/ 140677 w 900333"/>
              <a:gd name="connsiteY6" fmla="*/ 675249 h 1505243"/>
              <a:gd name="connsiteX7" fmla="*/ 168813 w 900333"/>
              <a:gd name="connsiteY7" fmla="*/ 618978 h 1505243"/>
              <a:gd name="connsiteX8" fmla="*/ 196948 w 900333"/>
              <a:gd name="connsiteY8" fmla="*/ 576775 h 1505243"/>
              <a:gd name="connsiteX9" fmla="*/ 239151 w 900333"/>
              <a:gd name="connsiteY9" fmla="*/ 492369 h 1505243"/>
              <a:gd name="connsiteX10" fmla="*/ 365760 w 900333"/>
              <a:gd name="connsiteY10" fmla="*/ 393895 h 1505243"/>
              <a:gd name="connsiteX11" fmla="*/ 450167 w 900333"/>
              <a:gd name="connsiteY11" fmla="*/ 365760 h 1505243"/>
              <a:gd name="connsiteX12" fmla="*/ 534573 w 900333"/>
              <a:gd name="connsiteY12" fmla="*/ 323556 h 1505243"/>
              <a:gd name="connsiteX13" fmla="*/ 633047 w 900333"/>
              <a:gd name="connsiteY13" fmla="*/ 253218 h 1505243"/>
              <a:gd name="connsiteX14" fmla="*/ 675250 w 900333"/>
              <a:gd name="connsiteY14" fmla="*/ 211015 h 1505243"/>
              <a:gd name="connsiteX15" fmla="*/ 759656 w 900333"/>
              <a:gd name="connsiteY15" fmla="*/ 154744 h 1505243"/>
              <a:gd name="connsiteX16" fmla="*/ 829994 w 900333"/>
              <a:gd name="connsiteY16" fmla="*/ 70338 h 1505243"/>
              <a:gd name="connsiteX17" fmla="*/ 900333 w 900333"/>
              <a:gd name="connsiteY17" fmla="*/ 0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0333" h="1505243">
                <a:moveTo>
                  <a:pt x="0" y="1505243"/>
                </a:moveTo>
                <a:cubicBezTo>
                  <a:pt x="9379" y="1416147"/>
                  <a:pt x="15466" y="1326643"/>
                  <a:pt x="28136" y="1237956"/>
                </a:cubicBezTo>
                <a:cubicBezTo>
                  <a:pt x="32825" y="1205132"/>
                  <a:pt x="38733" y="1172458"/>
                  <a:pt x="42204" y="1139483"/>
                </a:cubicBezTo>
                <a:cubicBezTo>
                  <a:pt x="48115" y="1083327"/>
                  <a:pt x="49267" y="1026700"/>
                  <a:pt x="56271" y="970670"/>
                </a:cubicBezTo>
                <a:cubicBezTo>
                  <a:pt x="59803" y="942411"/>
                  <a:pt x="75064" y="900224"/>
                  <a:pt x="84407" y="872196"/>
                </a:cubicBezTo>
                <a:cubicBezTo>
                  <a:pt x="87668" y="849371"/>
                  <a:pt x="98328" y="750619"/>
                  <a:pt x="112542" y="717452"/>
                </a:cubicBezTo>
                <a:cubicBezTo>
                  <a:pt x="119202" y="701912"/>
                  <a:pt x="132289" y="689929"/>
                  <a:pt x="140677" y="675249"/>
                </a:cubicBezTo>
                <a:cubicBezTo>
                  <a:pt x="151082" y="657041"/>
                  <a:pt x="158408" y="637186"/>
                  <a:pt x="168813" y="618978"/>
                </a:cubicBezTo>
                <a:cubicBezTo>
                  <a:pt x="177201" y="604298"/>
                  <a:pt x="189387" y="591897"/>
                  <a:pt x="196948" y="576775"/>
                </a:cubicBezTo>
                <a:cubicBezTo>
                  <a:pt x="228670" y="513331"/>
                  <a:pt x="188758" y="552841"/>
                  <a:pt x="239151" y="492369"/>
                </a:cubicBezTo>
                <a:cubicBezTo>
                  <a:pt x="267161" y="458757"/>
                  <a:pt x="329564" y="405960"/>
                  <a:pt x="365760" y="393895"/>
                </a:cubicBezTo>
                <a:lnTo>
                  <a:pt x="450167" y="365760"/>
                </a:lnTo>
                <a:cubicBezTo>
                  <a:pt x="571106" y="285132"/>
                  <a:pt x="418096" y="381795"/>
                  <a:pt x="534573" y="323556"/>
                </a:cubicBezTo>
                <a:cubicBezTo>
                  <a:pt x="552387" y="314649"/>
                  <a:pt x="624125" y="260865"/>
                  <a:pt x="633047" y="253218"/>
                </a:cubicBezTo>
                <a:cubicBezTo>
                  <a:pt x="648152" y="240271"/>
                  <a:pt x="659546" y="223229"/>
                  <a:pt x="675250" y="211015"/>
                </a:cubicBezTo>
                <a:cubicBezTo>
                  <a:pt x="701942" y="190255"/>
                  <a:pt x="735746" y="178654"/>
                  <a:pt x="759656" y="154744"/>
                </a:cubicBezTo>
                <a:cubicBezTo>
                  <a:pt x="906000" y="8400"/>
                  <a:pt x="712481" y="207437"/>
                  <a:pt x="829994" y="70338"/>
                </a:cubicBezTo>
                <a:cubicBezTo>
                  <a:pt x="830020" y="70308"/>
                  <a:pt x="882741" y="17591"/>
                  <a:pt x="900333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6102D56-2F82-4ADE-B2B4-067D236B036E}"/>
              </a:ext>
            </a:extLst>
          </p:cNvPr>
          <p:cNvSpPr/>
          <p:nvPr/>
        </p:nvSpPr>
        <p:spPr>
          <a:xfrm>
            <a:off x="3111904" y="3073487"/>
            <a:ext cx="596471" cy="271195"/>
          </a:xfrm>
          <a:custGeom>
            <a:avLst/>
            <a:gdLst>
              <a:gd name="connsiteX0" fmla="*/ 0 w 2236764"/>
              <a:gd name="connsiteY0" fmla="*/ 0 h 958467"/>
              <a:gd name="connsiteX1" fmla="*/ 112542 w 2236764"/>
              <a:gd name="connsiteY1" fmla="*/ 14067 h 958467"/>
              <a:gd name="connsiteX2" fmla="*/ 281354 w 2236764"/>
              <a:gd name="connsiteY2" fmla="*/ 112541 h 958467"/>
              <a:gd name="connsiteX3" fmla="*/ 365760 w 2236764"/>
              <a:gd name="connsiteY3" fmla="*/ 168812 h 958467"/>
              <a:gd name="connsiteX4" fmla="*/ 407964 w 2236764"/>
              <a:gd name="connsiteY4" fmla="*/ 211015 h 958467"/>
              <a:gd name="connsiteX5" fmla="*/ 492370 w 2236764"/>
              <a:gd name="connsiteY5" fmla="*/ 239150 h 958467"/>
              <a:gd name="connsiteX6" fmla="*/ 576776 w 2236764"/>
              <a:gd name="connsiteY6" fmla="*/ 295421 h 958467"/>
              <a:gd name="connsiteX7" fmla="*/ 647114 w 2236764"/>
              <a:gd name="connsiteY7" fmla="*/ 337624 h 958467"/>
              <a:gd name="connsiteX8" fmla="*/ 675250 w 2236764"/>
              <a:gd name="connsiteY8" fmla="*/ 365760 h 958467"/>
              <a:gd name="connsiteX9" fmla="*/ 773724 w 2236764"/>
              <a:gd name="connsiteY9" fmla="*/ 393895 h 958467"/>
              <a:gd name="connsiteX10" fmla="*/ 829994 w 2236764"/>
              <a:gd name="connsiteY10" fmla="*/ 422030 h 958467"/>
              <a:gd name="connsiteX11" fmla="*/ 942536 w 2236764"/>
              <a:gd name="connsiteY11" fmla="*/ 450166 h 958467"/>
              <a:gd name="connsiteX12" fmla="*/ 984739 w 2236764"/>
              <a:gd name="connsiteY12" fmla="*/ 478301 h 958467"/>
              <a:gd name="connsiteX13" fmla="*/ 1069145 w 2236764"/>
              <a:gd name="connsiteY13" fmla="*/ 506437 h 958467"/>
              <a:gd name="connsiteX14" fmla="*/ 1111348 w 2236764"/>
              <a:gd name="connsiteY14" fmla="*/ 534572 h 958467"/>
              <a:gd name="connsiteX15" fmla="*/ 1209822 w 2236764"/>
              <a:gd name="connsiteY15" fmla="*/ 576775 h 958467"/>
              <a:gd name="connsiteX16" fmla="*/ 1252025 w 2236764"/>
              <a:gd name="connsiteY16" fmla="*/ 604910 h 958467"/>
              <a:gd name="connsiteX17" fmla="*/ 1336431 w 2236764"/>
              <a:gd name="connsiteY17" fmla="*/ 633046 h 958467"/>
              <a:gd name="connsiteX18" fmla="*/ 1434905 w 2236764"/>
              <a:gd name="connsiteY18" fmla="*/ 661181 h 958467"/>
              <a:gd name="connsiteX19" fmla="*/ 1533379 w 2236764"/>
              <a:gd name="connsiteY19" fmla="*/ 689317 h 958467"/>
              <a:gd name="connsiteX20" fmla="*/ 1842868 w 2236764"/>
              <a:gd name="connsiteY20" fmla="*/ 717452 h 958467"/>
              <a:gd name="connsiteX21" fmla="*/ 1941342 w 2236764"/>
              <a:gd name="connsiteY21" fmla="*/ 745587 h 958467"/>
              <a:gd name="connsiteX22" fmla="*/ 2011680 w 2236764"/>
              <a:gd name="connsiteY22" fmla="*/ 787790 h 958467"/>
              <a:gd name="connsiteX23" fmla="*/ 2082019 w 2236764"/>
              <a:gd name="connsiteY23" fmla="*/ 844061 h 958467"/>
              <a:gd name="connsiteX24" fmla="*/ 2166425 w 2236764"/>
              <a:gd name="connsiteY24" fmla="*/ 886264 h 958467"/>
              <a:gd name="connsiteX25" fmla="*/ 2208628 w 2236764"/>
              <a:gd name="connsiteY25" fmla="*/ 956603 h 958467"/>
              <a:gd name="connsiteX26" fmla="*/ 2236764 w 2236764"/>
              <a:gd name="connsiteY26" fmla="*/ 956603 h 95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36764" h="958467">
                <a:moveTo>
                  <a:pt x="0" y="0"/>
                </a:moveTo>
                <a:cubicBezTo>
                  <a:pt x="37514" y="4689"/>
                  <a:pt x="76457" y="2791"/>
                  <a:pt x="112542" y="14067"/>
                </a:cubicBezTo>
                <a:cubicBezTo>
                  <a:pt x="202186" y="42081"/>
                  <a:pt x="216053" y="66830"/>
                  <a:pt x="281354" y="112541"/>
                </a:cubicBezTo>
                <a:cubicBezTo>
                  <a:pt x="309056" y="131932"/>
                  <a:pt x="341849" y="144902"/>
                  <a:pt x="365760" y="168812"/>
                </a:cubicBezTo>
                <a:cubicBezTo>
                  <a:pt x="379828" y="182880"/>
                  <a:pt x="390573" y="201353"/>
                  <a:pt x="407964" y="211015"/>
                </a:cubicBezTo>
                <a:cubicBezTo>
                  <a:pt x="433889" y="225418"/>
                  <a:pt x="492370" y="239150"/>
                  <a:pt x="492370" y="239150"/>
                </a:cubicBezTo>
                <a:cubicBezTo>
                  <a:pt x="556879" y="303661"/>
                  <a:pt x="474576" y="227287"/>
                  <a:pt x="576776" y="295421"/>
                </a:cubicBezTo>
                <a:cubicBezTo>
                  <a:pt x="654018" y="346916"/>
                  <a:pt x="549149" y="304970"/>
                  <a:pt x="647114" y="337624"/>
                </a:cubicBezTo>
                <a:cubicBezTo>
                  <a:pt x="656493" y="347003"/>
                  <a:pt x="663877" y="358936"/>
                  <a:pt x="675250" y="365760"/>
                </a:cubicBezTo>
                <a:cubicBezTo>
                  <a:pt x="694139" y="377093"/>
                  <a:pt x="757381" y="387766"/>
                  <a:pt x="773724" y="393895"/>
                </a:cubicBezTo>
                <a:cubicBezTo>
                  <a:pt x="793359" y="401258"/>
                  <a:pt x="810100" y="415399"/>
                  <a:pt x="829994" y="422030"/>
                </a:cubicBezTo>
                <a:cubicBezTo>
                  <a:pt x="878154" y="438083"/>
                  <a:pt x="900422" y="429109"/>
                  <a:pt x="942536" y="450166"/>
                </a:cubicBezTo>
                <a:cubicBezTo>
                  <a:pt x="957658" y="457727"/>
                  <a:pt x="969289" y="471434"/>
                  <a:pt x="984739" y="478301"/>
                </a:cubicBezTo>
                <a:cubicBezTo>
                  <a:pt x="1011840" y="490346"/>
                  <a:pt x="1044469" y="489986"/>
                  <a:pt x="1069145" y="506437"/>
                </a:cubicBezTo>
                <a:cubicBezTo>
                  <a:pt x="1083213" y="515815"/>
                  <a:pt x="1096226" y="527011"/>
                  <a:pt x="1111348" y="534572"/>
                </a:cubicBezTo>
                <a:cubicBezTo>
                  <a:pt x="1269177" y="613486"/>
                  <a:pt x="1004903" y="459680"/>
                  <a:pt x="1209822" y="576775"/>
                </a:cubicBezTo>
                <a:cubicBezTo>
                  <a:pt x="1224502" y="585163"/>
                  <a:pt x="1236575" y="598043"/>
                  <a:pt x="1252025" y="604910"/>
                </a:cubicBezTo>
                <a:cubicBezTo>
                  <a:pt x="1279126" y="616955"/>
                  <a:pt x="1308296" y="623668"/>
                  <a:pt x="1336431" y="633046"/>
                </a:cubicBezTo>
                <a:cubicBezTo>
                  <a:pt x="1437606" y="666771"/>
                  <a:pt x="1311273" y="625857"/>
                  <a:pt x="1434905" y="661181"/>
                </a:cubicBezTo>
                <a:cubicBezTo>
                  <a:pt x="1487635" y="676247"/>
                  <a:pt x="1472912" y="678323"/>
                  <a:pt x="1533379" y="689317"/>
                </a:cubicBezTo>
                <a:cubicBezTo>
                  <a:pt x="1644700" y="709557"/>
                  <a:pt x="1719821" y="709249"/>
                  <a:pt x="1842868" y="717452"/>
                </a:cubicBezTo>
                <a:cubicBezTo>
                  <a:pt x="1853374" y="720079"/>
                  <a:pt x="1926930" y="736940"/>
                  <a:pt x="1941342" y="745587"/>
                </a:cubicBezTo>
                <a:cubicBezTo>
                  <a:pt x="2037893" y="803518"/>
                  <a:pt x="1892126" y="747941"/>
                  <a:pt x="2011680" y="787790"/>
                </a:cubicBezTo>
                <a:cubicBezTo>
                  <a:pt x="2037850" y="813960"/>
                  <a:pt x="2046526" y="826314"/>
                  <a:pt x="2082019" y="844061"/>
                </a:cubicBezTo>
                <a:cubicBezTo>
                  <a:pt x="2198504" y="902304"/>
                  <a:pt x="2045477" y="805633"/>
                  <a:pt x="2166425" y="886264"/>
                </a:cubicBezTo>
                <a:cubicBezTo>
                  <a:pt x="2176051" y="915141"/>
                  <a:pt x="2177732" y="941155"/>
                  <a:pt x="2208628" y="956603"/>
                </a:cubicBezTo>
                <a:cubicBezTo>
                  <a:pt x="2217017" y="960797"/>
                  <a:pt x="2227385" y="956603"/>
                  <a:pt x="2236764" y="95660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Star: 5 Points 72">
            <a:extLst>
              <a:ext uri="{FF2B5EF4-FFF2-40B4-BE49-F238E27FC236}">
                <a16:creationId xmlns:a16="http://schemas.microsoft.com/office/drawing/2014/main" id="{EECF8052-4F25-409F-9062-603A83A6F671}"/>
              </a:ext>
            </a:extLst>
          </p:cNvPr>
          <p:cNvSpPr/>
          <p:nvPr/>
        </p:nvSpPr>
        <p:spPr>
          <a:xfrm>
            <a:off x="4905068" y="3862763"/>
            <a:ext cx="150055" cy="159216"/>
          </a:xfrm>
          <a:prstGeom prst="star5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8C4DBF7-61F7-4FA2-8257-DEAB7108B2E8}"/>
              </a:ext>
            </a:extLst>
          </p:cNvPr>
          <p:cNvSpPr/>
          <p:nvPr/>
        </p:nvSpPr>
        <p:spPr>
          <a:xfrm>
            <a:off x="4492415" y="3926032"/>
            <a:ext cx="427658" cy="342731"/>
          </a:xfrm>
          <a:custGeom>
            <a:avLst/>
            <a:gdLst>
              <a:gd name="connsiteX0" fmla="*/ 0 w 1603717"/>
              <a:gd name="connsiteY0" fmla="*/ 1211295 h 1211295"/>
              <a:gd name="connsiteX1" fmla="*/ 14068 w 1603717"/>
              <a:gd name="connsiteY1" fmla="*/ 1140956 h 1211295"/>
              <a:gd name="connsiteX2" fmla="*/ 98474 w 1603717"/>
              <a:gd name="connsiteY2" fmla="*/ 958076 h 1211295"/>
              <a:gd name="connsiteX3" fmla="*/ 154745 w 1603717"/>
              <a:gd name="connsiteY3" fmla="*/ 873670 h 1211295"/>
              <a:gd name="connsiteX4" fmla="*/ 225083 w 1603717"/>
              <a:gd name="connsiteY4" fmla="*/ 761128 h 1211295"/>
              <a:gd name="connsiteX5" fmla="*/ 239151 w 1603717"/>
              <a:gd name="connsiteY5" fmla="*/ 718925 h 1211295"/>
              <a:gd name="connsiteX6" fmla="*/ 281354 w 1603717"/>
              <a:gd name="connsiteY6" fmla="*/ 662655 h 1211295"/>
              <a:gd name="connsiteX7" fmla="*/ 309489 w 1603717"/>
              <a:gd name="connsiteY7" fmla="*/ 620452 h 1211295"/>
              <a:gd name="connsiteX8" fmla="*/ 351692 w 1603717"/>
              <a:gd name="connsiteY8" fmla="*/ 550113 h 1211295"/>
              <a:gd name="connsiteX9" fmla="*/ 393895 w 1603717"/>
              <a:gd name="connsiteY9" fmla="*/ 493842 h 1211295"/>
              <a:gd name="connsiteX10" fmla="*/ 422031 w 1603717"/>
              <a:gd name="connsiteY10" fmla="*/ 437572 h 1211295"/>
              <a:gd name="connsiteX11" fmla="*/ 506437 w 1603717"/>
              <a:gd name="connsiteY11" fmla="*/ 367233 h 1211295"/>
              <a:gd name="connsiteX12" fmla="*/ 618978 w 1603717"/>
              <a:gd name="connsiteY12" fmla="*/ 282827 h 1211295"/>
              <a:gd name="connsiteX13" fmla="*/ 703385 w 1603717"/>
              <a:gd name="connsiteY13" fmla="*/ 254692 h 1211295"/>
              <a:gd name="connsiteX14" fmla="*/ 745588 w 1603717"/>
              <a:gd name="connsiteY14" fmla="*/ 226556 h 1211295"/>
              <a:gd name="connsiteX15" fmla="*/ 815926 w 1603717"/>
              <a:gd name="connsiteY15" fmla="*/ 198421 h 1211295"/>
              <a:gd name="connsiteX16" fmla="*/ 942535 w 1603717"/>
              <a:gd name="connsiteY16" fmla="*/ 170285 h 1211295"/>
              <a:gd name="connsiteX17" fmla="*/ 1350498 w 1603717"/>
              <a:gd name="connsiteY17" fmla="*/ 170285 h 1211295"/>
              <a:gd name="connsiteX18" fmla="*/ 1477108 w 1603717"/>
              <a:gd name="connsiteY18" fmla="*/ 114015 h 1211295"/>
              <a:gd name="connsiteX19" fmla="*/ 1519311 w 1603717"/>
              <a:gd name="connsiteY19" fmla="*/ 99947 h 1211295"/>
              <a:gd name="connsiteX20" fmla="*/ 1589649 w 1603717"/>
              <a:gd name="connsiteY20" fmla="*/ 1473 h 1211295"/>
              <a:gd name="connsiteX21" fmla="*/ 1603717 w 1603717"/>
              <a:gd name="connsiteY21" fmla="*/ 1473 h 12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3717" h="1211295">
                <a:moveTo>
                  <a:pt x="0" y="1211295"/>
                </a:moveTo>
                <a:cubicBezTo>
                  <a:pt x="4689" y="1187849"/>
                  <a:pt x="8269" y="1164153"/>
                  <a:pt x="14068" y="1140956"/>
                </a:cubicBezTo>
                <a:cubicBezTo>
                  <a:pt x="28103" y="1084817"/>
                  <a:pt x="80232" y="985439"/>
                  <a:pt x="98474" y="958076"/>
                </a:cubicBezTo>
                <a:cubicBezTo>
                  <a:pt x="117231" y="929941"/>
                  <a:pt x="139623" y="903915"/>
                  <a:pt x="154745" y="873670"/>
                </a:cubicBezTo>
                <a:cubicBezTo>
                  <a:pt x="193365" y="796428"/>
                  <a:pt x="170298" y="834176"/>
                  <a:pt x="225083" y="761128"/>
                </a:cubicBezTo>
                <a:cubicBezTo>
                  <a:pt x="229772" y="747060"/>
                  <a:pt x="231794" y="731800"/>
                  <a:pt x="239151" y="718925"/>
                </a:cubicBezTo>
                <a:cubicBezTo>
                  <a:pt x="250784" y="698568"/>
                  <a:pt x="267726" y="681734"/>
                  <a:pt x="281354" y="662655"/>
                </a:cubicBezTo>
                <a:cubicBezTo>
                  <a:pt x="291181" y="648897"/>
                  <a:pt x="300528" y="634789"/>
                  <a:pt x="309489" y="620452"/>
                </a:cubicBezTo>
                <a:cubicBezTo>
                  <a:pt x="323981" y="597265"/>
                  <a:pt x="336525" y="572864"/>
                  <a:pt x="351692" y="550113"/>
                </a:cubicBezTo>
                <a:cubicBezTo>
                  <a:pt x="364698" y="530605"/>
                  <a:pt x="381468" y="513724"/>
                  <a:pt x="393895" y="493842"/>
                </a:cubicBezTo>
                <a:cubicBezTo>
                  <a:pt x="405010" y="476059"/>
                  <a:pt x="409842" y="454637"/>
                  <a:pt x="422031" y="437572"/>
                </a:cubicBezTo>
                <a:cubicBezTo>
                  <a:pt x="450219" y="398109"/>
                  <a:pt x="469750" y="393914"/>
                  <a:pt x="506437" y="367233"/>
                </a:cubicBezTo>
                <a:cubicBezTo>
                  <a:pt x="544360" y="339652"/>
                  <a:pt x="574492" y="297655"/>
                  <a:pt x="618978" y="282827"/>
                </a:cubicBezTo>
                <a:lnTo>
                  <a:pt x="703385" y="254692"/>
                </a:lnTo>
                <a:cubicBezTo>
                  <a:pt x="717453" y="245313"/>
                  <a:pt x="730466" y="234117"/>
                  <a:pt x="745588" y="226556"/>
                </a:cubicBezTo>
                <a:cubicBezTo>
                  <a:pt x="768174" y="215263"/>
                  <a:pt x="791970" y="206406"/>
                  <a:pt x="815926" y="198421"/>
                </a:cubicBezTo>
                <a:cubicBezTo>
                  <a:pt x="845727" y="188487"/>
                  <a:pt x="914660" y="175860"/>
                  <a:pt x="942535" y="170285"/>
                </a:cubicBezTo>
                <a:cubicBezTo>
                  <a:pt x="1121144" y="188146"/>
                  <a:pt x="1132407" y="196456"/>
                  <a:pt x="1350498" y="170285"/>
                </a:cubicBezTo>
                <a:cubicBezTo>
                  <a:pt x="1446008" y="158824"/>
                  <a:pt x="1413043" y="146048"/>
                  <a:pt x="1477108" y="114015"/>
                </a:cubicBezTo>
                <a:cubicBezTo>
                  <a:pt x="1490371" y="107383"/>
                  <a:pt x="1505243" y="104636"/>
                  <a:pt x="1519311" y="99947"/>
                </a:cubicBezTo>
                <a:cubicBezTo>
                  <a:pt x="1535287" y="75983"/>
                  <a:pt x="1572199" y="18923"/>
                  <a:pt x="1589649" y="1473"/>
                </a:cubicBezTo>
                <a:cubicBezTo>
                  <a:pt x="1592965" y="-1843"/>
                  <a:pt x="1599028" y="1473"/>
                  <a:pt x="1603717" y="147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Star: 5 Points 85">
            <a:extLst>
              <a:ext uri="{FF2B5EF4-FFF2-40B4-BE49-F238E27FC236}">
                <a16:creationId xmlns:a16="http://schemas.microsoft.com/office/drawing/2014/main" id="{F412F20C-1468-4AB1-822D-498C13635722}"/>
              </a:ext>
            </a:extLst>
          </p:cNvPr>
          <p:cNvSpPr/>
          <p:nvPr/>
        </p:nvSpPr>
        <p:spPr>
          <a:xfrm>
            <a:off x="6125894" y="3425780"/>
            <a:ext cx="150055" cy="159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49B3A880-0615-49DF-B234-DE75778D9CA4}"/>
              </a:ext>
            </a:extLst>
          </p:cNvPr>
          <p:cNvSpPr/>
          <p:nvPr/>
        </p:nvSpPr>
        <p:spPr>
          <a:xfrm>
            <a:off x="6245938" y="3437721"/>
            <a:ext cx="720266" cy="123393"/>
          </a:xfrm>
          <a:custGeom>
            <a:avLst/>
            <a:gdLst>
              <a:gd name="connsiteX0" fmla="*/ 2700997 w 2700997"/>
              <a:gd name="connsiteY0" fmla="*/ 0 h 436099"/>
              <a:gd name="connsiteX1" fmla="*/ 2236763 w 2700997"/>
              <a:gd name="connsiteY1" fmla="*/ 28135 h 436099"/>
              <a:gd name="connsiteX2" fmla="*/ 1842868 w 2700997"/>
              <a:gd name="connsiteY2" fmla="*/ 42203 h 436099"/>
              <a:gd name="connsiteX3" fmla="*/ 1716259 w 2700997"/>
              <a:gd name="connsiteY3" fmla="*/ 70339 h 436099"/>
              <a:gd name="connsiteX4" fmla="*/ 1688123 w 2700997"/>
              <a:gd name="connsiteY4" fmla="*/ 98474 h 436099"/>
              <a:gd name="connsiteX5" fmla="*/ 1617785 w 2700997"/>
              <a:gd name="connsiteY5" fmla="*/ 126609 h 436099"/>
              <a:gd name="connsiteX6" fmla="*/ 1533379 w 2700997"/>
              <a:gd name="connsiteY6" fmla="*/ 168812 h 436099"/>
              <a:gd name="connsiteX7" fmla="*/ 1491176 w 2700997"/>
              <a:gd name="connsiteY7" fmla="*/ 196948 h 436099"/>
              <a:gd name="connsiteX8" fmla="*/ 1406770 w 2700997"/>
              <a:gd name="connsiteY8" fmla="*/ 211015 h 436099"/>
              <a:gd name="connsiteX9" fmla="*/ 1280160 w 2700997"/>
              <a:gd name="connsiteY9" fmla="*/ 239151 h 436099"/>
              <a:gd name="connsiteX10" fmla="*/ 1237957 w 2700997"/>
              <a:gd name="connsiteY10" fmla="*/ 267286 h 436099"/>
              <a:gd name="connsiteX11" fmla="*/ 1195754 w 2700997"/>
              <a:gd name="connsiteY11" fmla="*/ 281354 h 436099"/>
              <a:gd name="connsiteX12" fmla="*/ 1069145 w 2700997"/>
              <a:gd name="connsiteY12" fmla="*/ 323557 h 436099"/>
              <a:gd name="connsiteX13" fmla="*/ 942536 w 2700997"/>
              <a:gd name="connsiteY13" fmla="*/ 379828 h 436099"/>
              <a:gd name="connsiteX14" fmla="*/ 858130 w 2700997"/>
              <a:gd name="connsiteY14" fmla="*/ 422031 h 436099"/>
              <a:gd name="connsiteX15" fmla="*/ 717453 w 2700997"/>
              <a:gd name="connsiteY15" fmla="*/ 436099 h 436099"/>
              <a:gd name="connsiteX16" fmla="*/ 422031 w 2700997"/>
              <a:gd name="connsiteY16" fmla="*/ 422031 h 436099"/>
              <a:gd name="connsiteX17" fmla="*/ 267286 w 2700997"/>
              <a:gd name="connsiteY17" fmla="*/ 379828 h 436099"/>
              <a:gd name="connsiteX18" fmla="*/ 196948 w 2700997"/>
              <a:gd name="connsiteY18" fmla="*/ 365760 h 436099"/>
              <a:gd name="connsiteX19" fmla="*/ 112542 w 2700997"/>
              <a:gd name="connsiteY19" fmla="*/ 337625 h 436099"/>
              <a:gd name="connsiteX20" fmla="*/ 56271 w 2700997"/>
              <a:gd name="connsiteY20" fmla="*/ 323557 h 436099"/>
              <a:gd name="connsiteX21" fmla="*/ 0 w 2700997"/>
              <a:gd name="connsiteY21" fmla="*/ 295422 h 43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00997" h="436099">
                <a:moveTo>
                  <a:pt x="2700997" y="0"/>
                </a:moveTo>
                <a:cubicBezTo>
                  <a:pt x="2468755" y="25805"/>
                  <a:pt x="2600056" y="14162"/>
                  <a:pt x="2236763" y="28135"/>
                </a:cubicBezTo>
                <a:lnTo>
                  <a:pt x="1842868" y="42203"/>
                </a:lnTo>
                <a:cubicBezTo>
                  <a:pt x="1835467" y="43683"/>
                  <a:pt x="1729504" y="63717"/>
                  <a:pt x="1716259" y="70339"/>
                </a:cubicBezTo>
                <a:cubicBezTo>
                  <a:pt x="1704396" y="76270"/>
                  <a:pt x="1699639" y="91894"/>
                  <a:pt x="1688123" y="98474"/>
                </a:cubicBezTo>
                <a:cubicBezTo>
                  <a:pt x="1666198" y="111002"/>
                  <a:pt x="1640371" y="115316"/>
                  <a:pt x="1617785" y="126609"/>
                </a:cubicBezTo>
                <a:cubicBezTo>
                  <a:pt x="1508706" y="181149"/>
                  <a:pt x="1639454" y="133455"/>
                  <a:pt x="1533379" y="168812"/>
                </a:cubicBezTo>
                <a:cubicBezTo>
                  <a:pt x="1519311" y="178191"/>
                  <a:pt x="1507216" y="191601"/>
                  <a:pt x="1491176" y="196948"/>
                </a:cubicBezTo>
                <a:cubicBezTo>
                  <a:pt x="1464116" y="205968"/>
                  <a:pt x="1434833" y="205913"/>
                  <a:pt x="1406770" y="211015"/>
                </a:cubicBezTo>
                <a:cubicBezTo>
                  <a:pt x="1341290" y="222920"/>
                  <a:pt x="1340369" y="224099"/>
                  <a:pt x="1280160" y="239151"/>
                </a:cubicBezTo>
                <a:cubicBezTo>
                  <a:pt x="1266092" y="248529"/>
                  <a:pt x="1253079" y="259725"/>
                  <a:pt x="1237957" y="267286"/>
                </a:cubicBezTo>
                <a:cubicBezTo>
                  <a:pt x="1224694" y="273918"/>
                  <a:pt x="1209638" y="276147"/>
                  <a:pt x="1195754" y="281354"/>
                </a:cubicBezTo>
                <a:cubicBezTo>
                  <a:pt x="1089809" y="321084"/>
                  <a:pt x="1163432" y="299985"/>
                  <a:pt x="1069145" y="323557"/>
                </a:cubicBezTo>
                <a:cubicBezTo>
                  <a:pt x="945003" y="406317"/>
                  <a:pt x="1143427" y="279382"/>
                  <a:pt x="942536" y="379828"/>
                </a:cubicBezTo>
                <a:cubicBezTo>
                  <a:pt x="914401" y="393896"/>
                  <a:pt x="888647" y="414402"/>
                  <a:pt x="858130" y="422031"/>
                </a:cubicBezTo>
                <a:cubicBezTo>
                  <a:pt x="812411" y="433461"/>
                  <a:pt x="764345" y="431410"/>
                  <a:pt x="717453" y="436099"/>
                </a:cubicBezTo>
                <a:cubicBezTo>
                  <a:pt x="618979" y="431410"/>
                  <a:pt x="520326" y="429592"/>
                  <a:pt x="422031" y="422031"/>
                </a:cubicBezTo>
                <a:cubicBezTo>
                  <a:pt x="328511" y="414837"/>
                  <a:pt x="367059" y="399783"/>
                  <a:pt x="267286" y="379828"/>
                </a:cubicBezTo>
                <a:cubicBezTo>
                  <a:pt x="243840" y="375139"/>
                  <a:pt x="220016" y="372051"/>
                  <a:pt x="196948" y="365760"/>
                </a:cubicBezTo>
                <a:cubicBezTo>
                  <a:pt x="168336" y="357957"/>
                  <a:pt x="141314" y="344818"/>
                  <a:pt x="112542" y="337625"/>
                </a:cubicBezTo>
                <a:cubicBezTo>
                  <a:pt x="93785" y="332936"/>
                  <a:pt x="74374" y="330346"/>
                  <a:pt x="56271" y="323557"/>
                </a:cubicBezTo>
                <a:cubicBezTo>
                  <a:pt x="36635" y="316194"/>
                  <a:pt x="0" y="295422"/>
                  <a:pt x="0" y="29542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6D728E0-7C5D-4D07-8479-E4BD485E1CB9}"/>
              </a:ext>
            </a:extLst>
          </p:cNvPr>
          <p:cNvSpPr/>
          <p:nvPr/>
        </p:nvSpPr>
        <p:spPr>
          <a:xfrm>
            <a:off x="6238435" y="3561113"/>
            <a:ext cx="472675" cy="222902"/>
          </a:xfrm>
          <a:custGeom>
            <a:avLst/>
            <a:gdLst>
              <a:gd name="connsiteX0" fmla="*/ 1772529 w 1772529"/>
              <a:gd name="connsiteY0" fmla="*/ 787790 h 787790"/>
              <a:gd name="connsiteX1" fmla="*/ 1631852 w 1772529"/>
              <a:gd name="connsiteY1" fmla="*/ 633046 h 787790"/>
              <a:gd name="connsiteX2" fmla="*/ 1561514 w 1772529"/>
              <a:gd name="connsiteY2" fmla="*/ 562707 h 787790"/>
              <a:gd name="connsiteX3" fmla="*/ 1477108 w 1772529"/>
              <a:gd name="connsiteY3" fmla="*/ 506436 h 787790"/>
              <a:gd name="connsiteX4" fmla="*/ 1420837 w 1772529"/>
              <a:gd name="connsiteY4" fmla="*/ 464233 h 787790"/>
              <a:gd name="connsiteX5" fmla="*/ 1392701 w 1772529"/>
              <a:gd name="connsiteY5" fmla="*/ 436098 h 787790"/>
              <a:gd name="connsiteX6" fmla="*/ 1350498 w 1772529"/>
              <a:gd name="connsiteY6" fmla="*/ 422030 h 787790"/>
              <a:gd name="connsiteX7" fmla="*/ 1266092 w 1772529"/>
              <a:gd name="connsiteY7" fmla="*/ 365760 h 787790"/>
              <a:gd name="connsiteX8" fmla="*/ 1153551 w 1772529"/>
              <a:gd name="connsiteY8" fmla="*/ 337624 h 787790"/>
              <a:gd name="connsiteX9" fmla="*/ 731520 w 1772529"/>
              <a:gd name="connsiteY9" fmla="*/ 337624 h 787790"/>
              <a:gd name="connsiteX10" fmla="*/ 675249 w 1772529"/>
              <a:gd name="connsiteY10" fmla="*/ 323556 h 787790"/>
              <a:gd name="connsiteX11" fmla="*/ 618978 w 1772529"/>
              <a:gd name="connsiteY11" fmla="*/ 295421 h 787790"/>
              <a:gd name="connsiteX12" fmla="*/ 506437 w 1772529"/>
              <a:gd name="connsiteY12" fmla="*/ 267286 h 787790"/>
              <a:gd name="connsiteX13" fmla="*/ 422031 w 1772529"/>
              <a:gd name="connsiteY13" fmla="*/ 239150 h 787790"/>
              <a:gd name="connsiteX14" fmla="*/ 379828 w 1772529"/>
              <a:gd name="connsiteY14" fmla="*/ 225083 h 787790"/>
              <a:gd name="connsiteX15" fmla="*/ 337625 w 1772529"/>
              <a:gd name="connsiteY15" fmla="*/ 211015 h 787790"/>
              <a:gd name="connsiteX16" fmla="*/ 267286 w 1772529"/>
              <a:gd name="connsiteY16" fmla="*/ 168812 h 787790"/>
              <a:gd name="connsiteX17" fmla="*/ 239151 w 1772529"/>
              <a:gd name="connsiteY17" fmla="*/ 140676 h 787790"/>
              <a:gd name="connsiteX18" fmla="*/ 154745 w 1772529"/>
              <a:gd name="connsiteY18" fmla="*/ 84406 h 787790"/>
              <a:gd name="connsiteX19" fmla="*/ 112541 w 1772529"/>
              <a:gd name="connsiteY19" fmla="*/ 56270 h 787790"/>
              <a:gd name="connsiteX20" fmla="*/ 70338 w 1772529"/>
              <a:gd name="connsiteY20" fmla="*/ 42203 h 787790"/>
              <a:gd name="connsiteX21" fmla="*/ 42203 w 1772529"/>
              <a:gd name="connsiteY21" fmla="*/ 14067 h 787790"/>
              <a:gd name="connsiteX22" fmla="*/ 0 w 1772529"/>
              <a:gd name="connsiteY22" fmla="*/ 0 h 7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72529" h="787790">
                <a:moveTo>
                  <a:pt x="1772529" y="787790"/>
                </a:moveTo>
                <a:cubicBezTo>
                  <a:pt x="1657476" y="672737"/>
                  <a:pt x="1701908" y="726453"/>
                  <a:pt x="1631852" y="633046"/>
                </a:cubicBezTo>
                <a:cubicBezTo>
                  <a:pt x="1606545" y="557120"/>
                  <a:pt x="1637566" y="617030"/>
                  <a:pt x="1561514" y="562707"/>
                </a:cubicBezTo>
                <a:cubicBezTo>
                  <a:pt x="1469309" y="496846"/>
                  <a:pt x="1567638" y="536613"/>
                  <a:pt x="1477108" y="506436"/>
                </a:cubicBezTo>
                <a:cubicBezTo>
                  <a:pt x="1458351" y="492368"/>
                  <a:pt x="1438849" y="479243"/>
                  <a:pt x="1420837" y="464233"/>
                </a:cubicBezTo>
                <a:cubicBezTo>
                  <a:pt x="1410648" y="455742"/>
                  <a:pt x="1404074" y="442922"/>
                  <a:pt x="1392701" y="436098"/>
                </a:cubicBezTo>
                <a:cubicBezTo>
                  <a:pt x="1379985" y="428469"/>
                  <a:pt x="1363461" y="429231"/>
                  <a:pt x="1350498" y="422030"/>
                </a:cubicBezTo>
                <a:cubicBezTo>
                  <a:pt x="1320939" y="405608"/>
                  <a:pt x="1298897" y="373961"/>
                  <a:pt x="1266092" y="365760"/>
                </a:cubicBezTo>
                <a:lnTo>
                  <a:pt x="1153551" y="337624"/>
                </a:lnTo>
                <a:cubicBezTo>
                  <a:pt x="984348" y="379925"/>
                  <a:pt x="1082301" y="361010"/>
                  <a:pt x="731520" y="337624"/>
                </a:cubicBezTo>
                <a:cubicBezTo>
                  <a:pt x="712229" y="336338"/>
                  <a:pt x="693352" y="330345"/>
                  <a:pt x="675249" y="323556"/>
                </a:cubicBezTo>
                <a:cubicBezTo>
                  <a:pt x="655613" y="316193"/>
                  <a:pt x="638873" y="302053"/>
                  <a:pt x="618978" y="295421"/>
                </a:cubicBezTo>
                <a:cubicBezTo>
                  <a:pt x="582294" y="283193"/>
                  <a:pt x="543121" y="279514"/>
                  <a:pt x="506437" y="267286"/>
                </a:cubicBezTo>
                <a:lnTo>
                  <a:pt x="422031" y="239150"/>
                </a:lnTo>
                <a:lnTo>
                  <a:pt x="379828" y="225083"/>
                </a:lnTo>
                <a:lnTo>
                  <a:pt x="337625" y="211015"/>
                </a:lnTo>
                <a:cubicBezTo>
                  <a:pt x="266330" y="139723"/>
                  <a:pt x="358601" y="223603"/>
                  <a:pt x="267286" y="168812"/>
                </a:cubicBezTo>
                <a:cubicBezTo>
                  <a:pt x="255913" y="161988"/>
                  <a:pt x="249762" y="148634"/>
                  <a:pt x="239151" y="140676"/>
                </a:cubicBezTo>
                <a:cubicBezTo>
                  <a:pt x="212100" y="120387"/>
                  <a:pt x="182880" y="103163"/>
                  <a:pt x="154745" y="84406"/>
                </a:cubicBezTo>
                <a:cubicBezTo>
                  <a:pt x="140677" y="75027"/>
                  <a:pt x="128581" y="61616"/>
                  <a:pt x="112541" y="56270"/>
                </a:cubicBezTo>
                <a:lnTo>
                  <a:pt x="70338" y="42203"/>
                </a:lnTo>
                <a:cubicBezTo>
                  <a:pt x="60960" y="32824"/>
                  <a:pt x="53576" y="20891"/>
                  <a:pt x="42203" y="14067"/>
                </a:cubicBezTo>
                <a:cubicBezTo>
                  <a:pt x="29488" y="6438"/>
                  <a:pt x="0" y="0"/>
                  <a:pt x="0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F1F7AAB-6EBA-4C88-A858-32513770E7E8}"/>
              </a:ext>
            </a:extLst>
          </p:cNvPr>
          <p:cNvSpPr/>
          <p:nvPr/>
        </p:nvSpPr>
        <p:spPr>
          <a:xfrm>
            <a:off x="6208424" y="3561113"/>
            <a:ext cx="67525" cy="338334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B89814C-1F4B-4833-A489-078A8F4BFD47}"/>
              </a:ext>
            </a:extLst>
          </p:cNvPr>
          <p:cNvSpPr/>
          <p:nvPr/>
        </p:nvSpPr>
        <p:spPr>
          <a:xfrm>
            <a:off x="5927070" y="3561113"/>
            <a:ext cx="240089" cy="425903"/>
          </a:xfrm>
          <a:custGeom>
            <a:avLst/>
            <a:gdLst>
              <a:gd name="connsiteX0" fmla="*/ 0 w 900333"/>
              <a:gd name="connsiteY0" fmla="*/ 1505243 h 1505243"/>
              <a:gd name="connsiteX1" fmla="*/ 28136 w 900333"/>
              <a:gd name="connsiteY1" fmla="*/ 1237956 h 1505243"/>
              <a:gd name="connsiteX2" fmla="*/ 42204 w 900333"/>
              <a:gd name="connsiteY2" fmla="*/ 1139483 h 1505243"/>
              <a:gd name="connsiteX3" fmla="*/ 56271 w 900333"/>
              <a:gd name="connsiteY3" fmla="*/ 970670 h 1505243"/>
              <a:gd name="connsiteX4" fmla="*/ 84407 w 900333"/>
              <a:gd name="connsiteY4" fmla="*/ 872196 h 1505243"/>
              <a:gd name="connsiteX5" fmla="*/ 112542 w 900333"/>
              <a:gd name="connsiteY5" fmla="*/ 717452 h 1505243"/>
              <a:gd name="connsiteX6" fmla="*/ 140677 w 900333"/>
              <a:gd name="connsiteY6" fmla="*/ 675249 h 1505243"/>
              <a:gd name="connsiteX7" fmla="*/ 168813 w 900333"/>
              <a:gd name="connsiteY7" fmla="*/ 618978 h 1505243"/>
              <a:gd name="connsiteX8" fmla="*/ 196948 w 900333"/>
              <a:gd name="connsiteY8" fmla="*/ 576775 h 1505243"/>
              <a:gd name="connsiteX9" fmla="*/ 239151 w 900333"/>
              <a:gd name="connsiteY9" fmla="*/ 492369 h 1505243"/>
              <a:gd name="connsiteX10" fmla="*/ 365760 w 900333"/>
              <a:gd name="connsiteY10" fmla="*/ 393895 h 1505243"/>
              <a:gd name="connsiteX11" fmla="*/ 450167 w 900333"/>
              <a:gd name="connsiteY11" fmla="*/ 365760 h 1505243"/>
              <a:gd name="connsiteX12" fmla="*/ 534573 w 900333"/>
              <a:gd name="connsiteY12" fmla="*/ 323556 h 1505243"/>
              <a:gd name="connsiteX13" fmla="*/ 633047 w 900333"/>
              <a:gd name="connsiteY13" fmla="*/ 253218 h 1505243"/>
              <a:gd name="connsiteX14" fmla="*/ 675250 w 900333"/>
              <a:gd name="connsiteY14" fmla="*/ 211015 h 1505243"/>
              <a:gd name="connsiteX15" fmla="*/ 759656 w 900333"/>
              <a:gd name="connsiteY15" fmla="*/ 154744 h 1505243"/>
              <a:gd name="connsiteX16" fmla="*/ 829994 w 900333"/>
              <a:gd name="connsiteY16" fmla="*/ 70338 h 1505243"/>
              <a:gd name="connsiteX17" fmla="*/ 900333 w 900333"/>
              <a:gd name="connsiteY17" fmla="*/ 0 h 150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0333" h="1505243">
                <a:moveTo>
                  <a:pt x="0" y="1505243"/>
                </a:moveTo>
                <a:cubicBezTo>
                  <a:pt x="9379" y="1416147"/>
                  <a:pt x="15466" y="1326643"/>
                  <a:pt x="28136" y="1237956"/>
                </a:cubicBezTo>
                <a:cubicBezTo>
                  <a:pt x="32825" y="1205132"/>
                  <a:pt x="38733" y="1172458"/>
                  <a:pt x="42204" y="1139483"/>
                </a:cubicBezTo>
                <a:cubicBezTo>
                  <a:pt x="48115" y="1083327"/>
                  <a:pt x="49267" y="1026700"/>
                  <a:pt x="56271" y="970670"/>
                </a:cubicBezTo>
                <a:cubicBezTo>
                  <a:pt x="59803" y="942411"/>
                  <a:pt x="75064" y="900224"/>
                  <a:pt x="84407" y="872196"/>
                </a:cubicBezTo>
                <a:cubicBezTo>
                  <a:pt x="87668" y="849371"/>
                  <a:pt x="98328" y="750619"/>
                  <a:pt x="112542" y="717452"/>
                </a:cubicBezTo>
                <a:cubicBezTo>
                  <a:pt x="119202" y="701912"/>
                  <a:pt x="132289" y="689929"/>
                  <a:pt x="140677" y="675249"/>
                </a:cubicBezTo>
                <a:cubicBezTo>
                  <a:pt x="151082" y="657041"/>
                  <a:pt x="158408" y="637186"/>
                  <a:pt x="168813" y="618978"/>
                </a:cubicBezTo>
                <a:cubicBezTo>
                  <a:pt x="177201" y="604298"/>
                  <a:pt x="189387" y="591897"/>
                  <a:pt x="196948" y="576775"/>
                </a:cubicBezTo>
                <a:cubicBezTo>
                  <a:pt x="228670" y="513331"/>
                  <a:pt x="188758" y="552841"/>
                  <a:pt x="239151" y="492369"/>
                </a:cubicBezTo>
                <a:cubicBezTo>
                  <a:pt x="267161" y="458757"/>
                  <a:pt x="329564" y="405960"/>
                  <a:pt x="365760" y="393895"/>
                </a:cubicBezTo>
                <a:lnTo>
                  <a:pt x="450167" y="365760"/>
                </a:lnTo>
                <a:cubicBezTo>
                  <a:pt x="571106" y="285132"/>
                  <a:pt x="418096" y="381795"/>
                  <a:pt x="534573" y="323556"/>
                </a:cubicBezTo>
                <a:cubicBezTo>
                  <a:pt x="552387" y="314649"/>
                  <a:pt x="624125" y="260865"/>
                  <a:pt x="633047" y="253218"/>
                </a:cubicBezTo>
                <a:cubicBezTo>
                  <a:pt x="648152" y="240271"/>
                  <a:pt x="659546" y="223229"/>
                  <a:pt x="675250" y="211015"/>
                </a:cubicBezTo>
                <a:cubicBezTo>
                  <a:pt x="701942" y="190255"/>
                  <a:pt x="735746" y="178654"/>
                  <a:pt x="759656" y="154744"/>
                </a:cubicBezTo>
                <a:cubicBezTo>
                  <a:pt x="906000" y="8400"/>
                  <a:pt x="712481" y="207437"/>
                  <a:pt x="829994" y="70338"/>
                </a:cubicBezTo>
                <a:cubicBezTo>
                  <a:pt x="830020" y="70308"/>
                  <a:pt x="882741" y="17591"/>
                  <a:pt x="900333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9EF2332-952E-498B-8B8D-2C3739857F30}"/>
              </a:ext>
            </a:extLst>
          </p:cNvPr>
          <p:cNvSpPr/>
          <p:nvPr/>
        </p:nvSpPr>
        <p:spPr>
          <a:xfrm>
            <a:off x="5713241" y="3489049"/>
            <a:ext cx="427658" cy="342731"/>
          </a:xfrm>
          <a:custGeom>
            <a:avLst/>
            <a:gdLst>
              <a:gd name="connsiteX0" fmla="*/ 0 w 1603717"/>
              <a:gd name="connsiteY0" fmla="*/ 1211295 h 1211295"/>
              <a:gd name="connsiteX1" fmla="*/ 14068 w 1603717"/>
              <a:gd name="connsiteY1" fmla="*/ 1140956 h 1211295"/>
              <a:gd name="connsiteX2" fmla="*/ 98474 w 1603717"/>
              <a:gd name="connsiteY2" fmla="*/ 958076 h 1211295"/>
              <a:gd name="connsiteX3" fmla="*/ 154745 w 1603717"/>
              <a:gd name="connsiteY3" fmla="*/ 873670 h 1211295"/>
              <a:gd name="connsiteX4" fmla="*/ 225083 w 1603717"/>
              <a:gd name="connsiteY4" fmla="*/ 761128 h 1211295"/>
              <a:gd name="connsiteX5" fmla="*/ 239151 w 1603717"/>
              <a:gd name="connsiteY5" fmla="*/ 718925 h 1211295"/>
              <a:gd name="connsiteX6" fmla="*/ 281354 w 1603717"/>
              <a:gd name="connsiteY6" fmla="*/ 662655 h 1211295"/>
              <a:gd name="connsiteX7" fmla="*/ 309489 w 1603717"/>
              <a:gd name="connsiteY7" fmla="*/ 620452 h 1211295"/>
              <a:gd name="connsiteX8" fmla="*/ 351692 w 1603717"/>
              <a:gd name="connsiteY8" fmla="*/ 550113 h 1211295"/>
              <a:gd name="connsiteX9" fmla="*/ 393895 w 1603717"/>
              <a:gd name="connsiteY9" fmla="*/ 493842 h 1211295"/>
              <a:gd name="connsiteX10" fmla="*/ 422031 w 1603717"/>
              <a:gd name="connsiteY10" fmla="*/ 437572 h 1211295"/>
              <a:gd name="connsiteX11" fmla="*/ 506437 w 1603717"/>
              <a:gd name="connsiteY11" fmla="*/ 367233 h 1211295"/>
              <a:gd name="connsiteX12" fmla="*/ 618978 w 1603717"/>
              <a:gd name="connsiteY12" fmla="*/ 282827 h 1211295"/>
              <a:gd name="connsiteX13" fmla="*/ 703385 w 1603717"/>
              <a:gd name="connsiteY13" fmla="*/ 254692 h 1211295"/>
              <a:gd name="connsiteX14" fmla="*/ 745588 w 1603717"/>
              <a:gd name="connsiteY14" fmla="*/ 226556 h 1211295"/>
              <a:gd name="connsiteX15" fmla="*/ 815926 w 1603717"/>
              <a:gd name="connsiteY15" fmla="*/ 198421 h 1211295"/>
              <a:gd name="connsiteX16" fmla="*/ 942535 w 1603717"/>
              <a:gd name="connsiteY16" fmla="*/ 170285 h 1211295"/>
              <a:gd name="connsiteX17" fmla="*/ 1350498 w 1603717"/>
              <a:gd name="connsiteY17" fmla="*/ 170285 h 1211295"/>
              <a:gd name="connsiteX18" fmla="*/ 1477108 w 1603717"/>
              <a:gd name="connsiteY18" fmla="*/ 114015 h 1211295"/>
              <a:gd name="connsiteX19" fmla="*/ 1519311 w 1603717"/>
              <a:gd name="connsiteY19" fmla="*/ 99947 h 1211295"/>
              <a:gd name="connsiteX20" fmla="*/ 1589649 w 1603717"/>
              <a:gd name="connsiteY20" fmla="*/ 1473 h 1211295"/>
              <a:gd name="connsiteX21" fmla="*/ 1603717 w 1603717"/>
              <a:gd name="connsiteY21" fmla="*/ 1473 h 121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03717" h="1211295">
                <a:moveTo>
                  <a:pt x="0" y="1211295"/>
                </a:moveTo>
                <a:cubicBezTo>
                  <a:pt x="4689" y="1187849"/>
                  <a:pt x="8269" y="1164153"/>
                  <a:pt x="14068" y="1140956"/>
                </a:cubicBezTo>
                <a:cubicBezTo>
                  <a:pt x="28103" y="1084817"/>
                  <a:pt x="80232" y="985439"/>
                  <a:pt x="98474" y="958076"/>
                </a:cubicBezTo>
                <a:cubicBezTo>
                  <a:pt x="117231" y="929941"/>
                  <a:pt x="139623" y="903915"/>
                  <a:pt x="154745" y="873670"/>
                </a:cubicBezTo>
                <a:cubicBezTo>
                  <a:pt x="193365" y="796428"/>
                  <a:pt x="170298" y="834176"/>
                  <a:pt x="225083" y="761128"/>
                </a:cubicBezTo>
                <a:cubicBezTo>
                  <a:pt x="229772" y="747060"/>
                  <a:pt x="231794" y="731800"/>
                  <a:pt x="239151" y="718925"/>
                </a:cubicBezTo>
                <a:cubicBezTo>
                  <a:pt x="250784" y="698568"/>
                  <a:pt x="267726" y="681734"/>
                  <a:pt x="281354" y="662655"/>
                </a:cubicBezTo>
                <a:cubicBezTo>
                  <a:pt x="291181" y="648897"/>
                  <a:pt x="300528" y="634789"/>
                  <a:pt x="309489" y="620452"/>
                </a:cubicBezTo>
                <a:cubicBezTo>
                  <a:pt x="323981" y="597265"/>
                  <a:pt x="336525" y="572864"/>
                  <a:pt x="351692" y="550113"/>
                </a:cubicBezTo>
                <a:cubicBezTo>
                  <a:pt x="364698" y="530605"/>
                  <a:pt x="381468" y="513724"/>
                  <a:pt x="393895" y="493842"/>
                </a:cubicBezTo>
                <a:cubicBezTo>
                  <a:pt x="405010" y="476059"/>
                  <a:pt x="409842" y="454637"/>
                  <a:pt x="422031" y="437572"/>
                </a:cubicBezTo>
                <a:cubicBezTo>
                  <a:pt x="450219" y="398109"/>
                  <a:pt x="469750" y="393914"/>
                  <a:pt x="506437" y="367233"/>
                </a:cubicBezTo>
                <a:cubicBezTo>
                  <a:pt x="544360" y="339652"/>
                  <a:pt x="574492" y="297655"/>
                  <a:pt x="618978" y="282827"/>
                </a:cubicBezTo>
                <a:lnTo>
                  <a:pt x="703385" y="254692"/>
                </a:lnTo>
                <a:cubicBezTo>
                  <a:pt x="717453" y="245313"/>
                  <a:pt x="730466" y="234117"/>
                  <a:pt x="745588" y="226556"/>
                </a:cubicBezTo>
                <a:cubicBezTo>
                  <a:pt x="768174" y="215263"/>
                  <a:pt x="791970" y="206406"/>
                  <a:pt x="815926" y="198421"/>
                </a:cubicBezTo>
                <a:cubicBezTo>
                  <a:pt x="845727" y="188487"/>
                  <a:pt x="914660" y="175860"/>
                  <a:pt x="942535" y="170285"/>
                </a:cubicBezTo>
                <a:cubicBezTo>
                  <a:pt x="1121144" y="188146"/>
                  <a:pt x="1132407" y="196456"/>
                  <a:pt x="1350498" y="170285"/>
                </a:cubicBezTo>
                <a:cubicBezTo>
                  <a:pt x="1446008" y="158824"/>
                  <a:pt x="1413043" y="146048"/>
                  <a:pt x="1477108" y="114015"/>
                </a:cubicBezTo>
                <a:cubicBezTo>
                  <a:pt x="1490371" y="107383"/>
                  <a:pt x="1505243" y="104636"/>
                  <a:pt x="1519311" y="99947"/>
                </a:cubicBezTo>
                <a:cubicBezTo>
                  <a:pt x="1535287" y="75983"/>
                  <a:pt x="1572199" y="18923"/>
                  <a:pt x="1589649" y="1473"/>
                </a:cubicBezTo>
                <a:cubicBezTo>
                  <a:pt x="1592965" y="-1843"/>
                  <a:pt x="1599028" y="1473"/>
                  <a:pt x="1603717" y="1473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9" name="Star: 5 Points 98">
            <a:extLst>
              <a:ext uri="{FF2B5EF4-FFF2-40B4-BE49-F238E27FC236}">
                <a16:creationId xmlns:a16="http://schemas.microsoft.com/office/drawing/2014/main" id="{827D21E6-BCA4-4649-9312-C34D5A0407D7}"/>
              </a:ext>
            </a:extLst>
          </p:cNvPr>
          <p:cNvSpPr/>
          <p:nvPr/>
        </p:nvSpPr>
        <p:spPr>
          <a:xfrm>
            <a:off x="7459263" y="3272099"/>
            <a:ext cx="150055" cy="159216"/>
          </a:xfrm>
          <a:prstGeom prst="star5">
            <a:avLst/>
          </a:prstGeom>
          <a:solidFill>
            <a:srgbClr val="FF66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069C64C4-FA02-4633-B9FF-20B5CAD22355}"/>
              </a:ext>
            </a:extLst>
          </p:cNvPr>
          <p:cNvSpPr/>
          <p:nvPr/>
        </p:nvSpPr>
        <p:spPr>
          <a:xfrm>
            <a:off x="7132892" y="2874059"/>
            <a:ext cx="386393" cy="453765"/>
          </a:xfrm>
          <a:custGeom>
            <a:avLst/>
            <a:gdLst>
              <a:gd name="connsiteX0" fmla="*/ 0 w 1448972"/>
              <a:gd name="connsiteY0" fmla="*/ 0 h 1603717"/>
              <a:gd name="connsiteX1" fmla="*/ 112541 w 1448972"/>
              <a:gd name="connsiteY1" fmla="*/ 28135 h 1603717"/>
              <a:gd name="connsiteX2" fmla="*/ 196948 w 1448972"/>
              <a:gd name="connsiteY2" fmla="*/ 84406 h 1603717"/>
              <a:gd name="connsiteX3" fmla="*/ 225083 w 1448972"/>
              <a:gd name="connsiteY3" fmla="*/ 126609 h 1603717"/>
              <a:gd name="connsiteX4" fmla="*/ 267286 w 1448972"/>
              <a:gd name="connsiteY4" fmla="*/ 154744 h 1603717"/>
              <a:gd name="connsiteX5" fmla="*/ 295421 w 1448972"/>
              <a:gd name="connsiteY5" fmla="*/ 182880 h 1603717"/>
              <a:gd name="connsiteX6" fmla="*/ 337625 w 1448972"/>
              <a:gd name="connsiteY6" fmla="*/ 267286 h 1603717"/>
              <a:gd name="connsiteX7" fmla="*/ 379828 w 1448972"/>
              <a:gd name="connsiteY7" fmla="*/ 407963 h 1603717"/>
              <a:gd name="connsiteX8" fmla="*/ 393895 w 1448972"/>
              <a:gd name="connsiteY8" fmla="*/ 450166 h 1603717"/>
              <a:gd name="connsiteX9" fmla="*/ 407963 w 1448972"/>
              <a:gd name="connsiteY9" fmla="*/ 548640 h 1603717"/>
              <a:gd name="connsiteX10" fmla="*/ 436098 w 1448972"/>
              <a:gd name="connsiteY10" fmla="*/ 717452 h 1603717"/>
              <a:gd name="connsiteX11" fmla="*/ 450166 w 1448972"/>
              <a:gd name="connsiteY11" fmla="*/ 759655 h 1603717"/>
              <a:gd name="connsiteX12" fmla="*/ 478301 w 1448972"/>
              <a:gd name="connsiteY12" fmla="*/ 787791 h 1603717"/>
              <a:gd name="connsiteX13" fmla="*/ 492369 w 1448972"/>
              <a:gd name="connsiteY13" fmla="*/ 829994 h 1603717"/>
              <a:gd name="connsiteX14" fmla="*/ 534572 w 1448972"/>
              <a:gd name="connsiteY14" fmla="*/ 844061 h 1603717"/>
              <a:gd name="connsiteX15" fmla="*/ 604911 w 1448972"/>
              <a:gd name="connsiteY15" fmla="*/ 886264 h 1603717"/>
              <a:gd name="connsiteX16" fmla="*/ 675249 w 1448972"/>
              <a:gd name="connsiteY16" fmla="*/ 942535 h 1603717"/>
              <a:gd name="connsiteX17" fmla="*/ 703385 w 1448972"/>
              <a:gd name="connsiteY17" fmla="*/ 970671 h 1603717"/>
              <a:gd name="connsiteX18" fmla="*/ 787791 w 1448972"/>
              <a:gd name="connsiteY18" fmla="*/ 998806 h 1603717"/>
              <a:gd name="connsiteX19" fmla="*/ 829994 w 1448972"/>
              <a:gd name="connsiteY19" fmla="*/ 1012874 h 1603717"/>
              <a:gd name="connsiteX20" fmla="*/ 872197 w 1448972"/>
              <a:gd name="connsiteY20" fmla="*/ 1041009 h 1603717"/>
              <a:gd name="connsiteX21" fmla="*/ 914400 w 1448972"/>
              <a:gd name="connsiteY21" fmla="*/ 1055077 h 1603717"/>
              <a:gd name="connsiteX22" fmla="*/ 998806 w 1448972"/>
              <a:gd name="connsiteY22" fmla="*/ 1111347 h 1603717"/>
              <a:gd name="connsiteX23" fmla="*/ 1055077 w 1448972"/>
              <a:gd name="connsiteY23" fmla="*/ 1167618 h 1603717"/>
              <a:gd name="connsiteX24" fmla="*/ 1069145 w 1448972"/>
              <a:gd name="connsiteY24" fmla="*/ 1209821 h 1603717"/>
              <a:gd name="connsiteX25" fmla="*/ 1139483 w 1448972"/>
              <a:gd name="connsiteY25" fmla="*/ 1266092 h 1603717"/>
              <a:gd name="connsiteX26" fmla="*/ 1153551 w 1448972"/>
              <a:gd name="connsiteY26" fmla="*/ 1308295 h 1603717"/>
              <a:gd name="connsiteX27" fmla="*/ 1181686 w 1448972"/>
              <a:gd name="connsiteY27" fmla="*/ 1336431 h 1603717"/>
              <a:gd name="connsiteX28" fmla="*/ 1209821 w 1448972"/>
              <a:gd name="connsiteY28" fmla="*/ 1420837 h 1603717"/>
              <a:gd name="connsiteX29" fmla="*/ 1223889 w 1448972"/>
              <a:gd name="connsiteY29" fmla="*/ 1463040 h 1603717"/>
              <a:gd name="connsiteX30" fmla="*/ 1336431 w 1448972"/>
              <a:gd name="connsiteY30" fmla="*/ 1547446 h 1603717"/>
              <a:gd name="connsiteX31" fmla="*/ 1378634 w 1448972"/>
              <a:gd name="connsiteY31" fmla="*/ 1561514 h 1603717"/>
              <a:gd name="connsiteX32" fmla="*/ 1420837 w 1448972"/>
              <a:gd name="connsiteY32" fmla="*/ 1589649 h 1603717"/>
              <a:gd name="connsiteX33" fmla="*/ 1448972 w 1448972"/>
              <a:gd name="connsiteY33" fmla="*/ 1603717 h 1603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48972" h="1603717">
                <a:moveTo>
                  <a:pt x="0" y="0"/>
                </a:moveTo>
                <a:cubicBezTo>
                  <a:pt x="19492" y="3898"/>
                  <a:pt x="88206" y="14616"/>
                  <a:pt x="112541" y="28135"/>
                </a:cubicBezTo>
                <a:cubicBezTo>
                  <a:pt x="142100" y="44557"/>
                  <a:pt x="196948" y="84406"/>
                  <a:pt x="196948" y="84406"/>
                </a:cubicBezTo>
                <a:cubicBezTo>
                  <a:pt x="206326" y="98474"/>
                  <a:pt x="213128" y="114654"/>
                  <a:pt x="225083" y="126609"/>
                </a:cubicBezTo>
                <a:cubicBezTo>
                  <a:pt x="237038" y="138564"/>
                  <a:pt x="254084" y="144182"/>
                  <a:pt x="267286" y="154744"/>
                </a:cubicBezTo>
                <a:cubicBezTo>
                  <a:pt x="277643" y="163030"/>
                  <a:pt x="286043" y="173501"/>
                  <a:pt x="295421" y="182880"/>
                </a:cubicBezTo>
                <a:cubicBezTo>
                  <a:pt x="346730" y="336804"/>
                  <a:pt x="264898" y="103651"/>
                  <a:pt x="337625" y="267286"/>
                </a:cubicBezTo>
                <a:cubicBezTo>
                  <a:pt x="364365" y="327452"/>
                  <a:pt x="363462" y="350681"/>
                  <a:pt x="379828" y="407963"/>
                </a:cubicBezTo>
                <a:cubicBezTo>
                  <a:pt x="383902" y="422221"/>
                  <a:pt x="389206" y="436098"/>
                  <a:pt x="393895" y="450166"/>
                </a:cubicBezTo>
                <a:cubicBezTo>
                  <a:pt x="398584" y="482991"/>
                  <a:pt x="402792" y="515888"/>
                  <a:pt x="407963" y="548640"/>
                </a:cubicBezTo>
                <a:cubicBezTo>
                  <a:pt x="416860" y="604989"/>
                  <a:pt x="418058" y="663333"/>
                  <a:pt x="436098" y="717452"/>
                </a:cubicBezTo>
                <a:cubicBezTo>
                  <a:pt x="440787" y="731520"/>
                  <a:pt x="442537" y="746939"/>
                  <a:pt x="450166" y="759655"/>
                </a:cubicBezTo>
                <a:cubicBezTo>
                  <a:pt x="456990" y="771028"/>
                  <a:pt x="468923" y="778412"/>
                  <a:pt x="478301" y="787791"/>
                </a:cubicBezTo>
                <a:cubicBezTo>
                  <a:pt x="482990" y="801859"/>
                  <a:pt x="481883" y="819509"/>
                  <a:pt x="492369" y="829994"/>
                </a:cubicBezTo>
                <a:cubicBezTo>
                  <a:pt x="502854" y="840479"/>
                  <a:pt x="521857" y="836432"/>
                  <a:pt x="534572" y="844061"/>
                </a:cubicBezTo>
                <a:cubicBezTo>
                  <a:pt x="631124" y="901992"/>
                  <a:pt x="485359" y="846415"/>
                  <a:pt x="604911" y="886264"/>
                </a:cubicBezTo>
                <a:cubicBezTo>
                  <a:pt x="672840" y="954195"/>
                  <a:pt x="586523" y="871555"/>
                  <a:pt x="675249" y="942535"/>
                </a:cubicBezTo>
                <a:cubicBezTo>
                  <a:pt x="685606" y="950821"/>
                  <a:pt x="691522" y="964739"/>
                  <a:pt x="703385" y="970671"/>
                </a:cubicBezTo>
                <a:cubicBezTo>
                  <a:pt x="729911" y="983934"/>
                  <a:pt x="759656" y="989428"/>
                  <a:pt x="787791" y="998806"/>
                </a:cubicBezTo>
                <a:cubicBezTo>
                  <a:pt x="801859" y="1003495"/>
                  <a:pt x="817656" y="1004649"/>
                  <a:pt x="829994" y="1012874"/>
                </a:cubicBezTo>
                <a:cubicBezTo>
                  <a:pt x="844062" y="1022252"/>
                  <a:pt x="857075" y="1033448"/>
                  <a:pt x="872197" y="1041009"/>
                </a:cubicBezTo>
                <a:cubicBezTo>
                  <a:pt x="885460" y="1047641"/>
                  <a:pt x="901437" y="1047876"/>
                  <a:pt x="914400" y="1055077"/>
                </a:cubicBezTo>
                <a:cubicBezTo>
                  <a:pt x="943959" y="1071499"/>
                  <a:pt x="974896" y="1087437"/>
                  <a:pt x="998806" y="1111347"/>
                </a:cubicBezTo>
                <a:lnTo>
                  <a:pt x="1055077" y="1167618"/>
                </a:lnTo>
                <a:cubicBezTo>
                  <a:pt x="1059766" y="1181686"/>
                  <a:pt x="1061516" y="1197105"/>
                  <a:pt x="1069145" y="1209821"/>
                </a:cubicBezTo>
                <a:cubicBezTo>
                  <a:pt x="1082510" y="1232096"/>
                  <a:pt x="1120312" y="1253312"/>
                  <a:pt x="1139483" y="1266092"/>
                </a:cubicBezTo>
                <a:cubicBezTo>
                  <a:pt x="1144172" y="1280160"/>
                  <a:pt x="1145922" y="1295579"/>
                  <a:pt x="1153551" y="1308295"/>
                </a:cubicBezTo>
                <a:cubicBezTo>
                  <a:pt x="1160375" y="1319668"/>
                  <a:pt x="1175755" y="1324568"/>
                  <a:pt x="1181686" y="1336431"/>
                </a:cubicBezTo>
                <a:cubicBezTo>
                  <a:pt x="1194949" y="1362957"/>
                  <a:pt x="1200443" y="1392702"/>
                  <a:pt x="1209821" y="1420837"/>
                </a:cubicBezTo>
                <a:cubicBezTo>
                  <a:pt x="1214510" y="1434905"/>
                  <a:pt x="1213403" y="1452555"/>
                  <a:pt x="1223889" y="1463040"/>
                </a:cubicBezTo>
                <a:cubicBezTo>
                  <a:pt x="1257217" y="1496367"/>
                  <a:pt x="1288713" y="1531540"/>
                  <a:pt x="1336431" y="1547446"/>
                </a:cubicBezTo>
                <a:cubicBezTo>
                  <a:pt x="1350499" y="1552135"/>
                  <a:pt x="1365371" y="1554882"/>
                  <a:pt x="1378634" y="1561514"/>
                </a:cubicBezTo>
                <a:cubicBezTo>
                  <a:pt x="1393756" y="1569075"/>
                  <a:pt x="1406339" y="1580950"/>
                  <a:pt x="1420837" y="1589649"/>
                </a:cubicBezTo>
                <a:cubicBezTo>
                  <a:pt x="1429828" y="1595044"/>
                  <a:pt x="1439594" y="1599028"/>
                  <a:pt x="1448972" y="1603717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C7B767D4-15CA-4384-9795-208BDA03B263}"/>
              </a:ext>
            </a:extLst>
          </p:cNvPr>
          <p:cNvSpPr/>
          <p:nvPr/>
        </p:nvSpPr>
        <p:spPr>
          <a:xfrm>
            <a:off x="7571804" y="3407432"/>
            <a:ext cx="472675" cy="222902"/>
          </a:xfrm>
          <a:custGeom>
            <a:avLst/>
            <a:gdLst>
              <a:gd name="connsiteX0" fmla="*/ 1772529 w 1772529"/>
              <a:gd name="connsiteY0" fmla="*/ 787790 h 787790"/>
              <a:gd name="connsiteX1" fmla="*/ 1631852 w 1772529"/>
              <a:gd name="connsiteY1" fmla="*/ 633046 h 787790"/>
              <a:gd name="connsiteX2" fmla="*/ 1561514 w 1772529"/>
              <a:gd name="connsiteY2" fmla="*/ 562707 h 787790"/>
              <a:gd name="connsiteX3" fmla="*/ 1477108 w 1772529"/>
              <a:gd name="connsiteY3" fmla="*/ 506436 h 787790"/>
              <a:gd name="connsiteX4" fmla="*/ 1420837 w 1772529"/>
              <a:gd name="connsiteY4" fmla="*/ 464233 h 787790"/>
              <a:gd name="connsiteX5" fmla="*/ 1392701 w 1772529"/>
              <a:gd name="connsiteY5" fmla="*/ 436098 h 787790"/>
              <a:gd name="connsiteX6" fmla="*/ 1350498 w 1772529"/>
              <a:gd name="connsiteY6" fmla="*/ 422030 h 787790"/>
              <a:gd name="connsiteX7" fmla="*/ 1266092 w 1772529"/>
              <a:gd name="connsiteY7" fmla="*/ 365760 h 787790"/>
              <a:gd name="connsiteX8" fmla="*/ 1153551 w 1772529"/>
              <a:gd name="connsiteY8" fmla="*/ 337624 h 787790"/>
              <a:gd name="connsiteX9" fmla="*/ 731520 w 1772529"/>
              <a:gd name="connsiteY9" fmla="*/ 337624 h 787790"/>
              <a:gd name="connsiteX10" fmla="*/ 675249 w 1772529"/>
              <a:gd name="connsiteY10" fmla="*/ 323556 h 787790"/>
              <a:gd name="connsiteX11" fmla="*/ 618978 w 1772529"/>
              <a:gd name="connsiteY11" fmla="*/ 295421 h 787790"/>
              <a:gd name="connsiteX12" fmla="*/ 506437 w 1772529"/>
              <a:gd name="connsiteY12" fmla="*/ 267286 h 787790"/>
              <a:gd name="connsiteX13" fmla="*/ 422031 w 1772529"/>
              <a:gd name="connsiteY13" fmla="*/ 239150 h 787790"/>
              <a:gd name="connsiteX14" fmla="*/ 379828 w 1772529"/>
              <a:gd name="connsiteY14" fmla="*/ 225083 h 787790"/>
              <a:gd name="connsiteX15" fmla="*/ 337625 w 1772529"/>
              <a:gd name="connsiteY15" fmla="*/ 211015 h 787790"/>
              <a:gd name="connsiteX16" fmla="*/ 267286 w 1772529"/>
              <a:gd name="connsiteY16" fmla="*/ 168812 h 787790"/>
              <a:gd name="connsiteX17" fmla="*/ 239151 w 1772529"/>
              <a:gd name="connsiteY17" fmla="*/ 140676 h 787790"/>
              <a:gd name="connsiteX18" fmla="*/ 154745 w 1772529"/>
              <a:gd name="connsiteY18" fmla="*/ 84406 h 787790"/>
              <a:gd name="connsiteX19" fmla="*/ 112541 w 1772529"/>
              <a:gd name="connsiteY19" fmla="*/ 56270 h 787790"/>
              <a:gd name="connsiteX20" fmla="*/ 70338 w 1772529"/>
              <a:gd name="connsiteY20" fmla="*/ 42203 h 787790"/>
              <a:gd name="connsiteX21" fmla="*/ 42203 w 1772529"/>
              <a:gd name="connsiteY21" fmla="*/ 14067 h 787790"/>
              <a:gd name="connsiteX22" fmla="*/ 0 w 1772529"/>
              <a:gd name="connsiteY22" fmla="*/ 0 h 7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72529" h="787790">
                <a:moveTo>
                  <a:pt x="1772529" y="787790"/>
                </a:moveTo>
                <a:cubicBezTo>
                  <a:pt x="1657476" y="672737"/>
                  <a:pt x="1701908" y="726453"/>
                  <a:pt x="1631852" y="633046"/>
                </a:cubicBezTo>
                <a:cubicBezTo>
                  <a:pt x="1606545" y="557120"/>
                  <a:pt x="1637566" y="617030"/>
                  <a:pt x="1561514" y="562707"/>
                </a:cubicBezTo>
                <a:cubicBezTo>
                  <a:pt x="1469309" y="496846"/>
                  <a:pt x="1567638" y="536613"/>
                  <a:pt x="1477108" y="506436"/>
                </a:cubicBezTo>
                <a:cubicBezTo>
                  <a:pt x="1458351" y="492368"/>
                  <a:pt x="1438849" y="479243"/>
                  <a:pt x="1420837" y="464233"/>
                </a:cubicBezTo>
                <a:cubicBezTo>
                  <a:pt x="1410648" y="455742"/>
                  <a:pt x="1404074" y="442922"/>
                  <a:pt x="1392701" y="436098"/>
                </a:cubicBezTo>
                <a:cubicBezTo>
                  <a:pt x="1379985" y="428469"/>
                  <a:pt x="1363461" y="429231"/>
                  <a:pt x="1350498" y="422030"/>
                </a:cubicBezTo>
                <a:cubicBezTo>
                  <a:pt x="1320939" y="405608"/>
                  <a:pt x="1298897" y="373961"/>
                  <a:pt x="1266092" y="365760"/>
                </a:cubicBezTo>
                <a:lnTo>
                  <a:pt x="1153551" y="337624"/>
                </a:lnTo>
                <a:cubicBezTo>
                  <a:pt x="984348" y="379925"/>
                  <a:pt x="1082301" y="361010"/>
                  <a:pt x="731520" y="337624"/>
                </a:cubicBezTo>
                <a:cubicBezTo>
                  <a:pt x="712229" y="336338"/>
                  <a:pt x="693352" y="330345"/>
                  <a:pt x="675249" y="323556"/>
                </a:cubicBezTo>
                <a:cubicBezTo>
                  <a:pt x="655613" y="316193"/>
                  <a:pt x="638873" y="302053"/>
                  <a:pt x="618978" y="295421"/>
                </a:cubicBezTo>
                <a:cubicBezTo>
                  <a:pt x="582294" y="283193"/>
                  <a:pt x="543121" y="279514"/>
                  <a:pt x="506437" y="267286"/>
                </a:cubicBezTo>
                <a:lnTo>
                  <a:pt x="422031" y="239150"/>
                </a:lnTo>
                <a:lnTo>
                  <a:pt x="379828" y="225083"/>
                </a:lnTo>
                <a:lnTo>
                  <a:pt x="337625" y="211015"/>
                </a:lnTo>
                <a:cubicBezTo>
                  <a:pt x="266330" y="139723"/>
                  <a:pt x="358601" y="223603"/>
                  <a:pt x="267286" y="168812"/>
                </a:cubicBezTo>
                <a:cubicBezTo>
                  <a:pt x="255913" y="161988"/>
                  <a:pt x="249762" y="148634"/>
                  <a:pt x="239151" y="140676"/>
                </a:cubicBezTo>
                <a:cubicBezTo>
                  <a:pt x="212100" y="120387"/>
                  <a:pt x="182880" y="103163"/>
                  <a:pt x="154745" y="84406"/>
                </a:cubicBezTo>
                <a:cubicBezTo>
                  <a:pt x="140677" y="75027"/>
                  <a:pt x="128581" y="61616"/>
                  <a:pt x="112541" y="56270"/>
                </a:cubicBezTo>
                <a:lnTo>
                  <a:pt x="70338" y="42203"/>
                </a:lnTo>
                <a:cubicBezTo>
                  <a:pt x="60960" y="32824"/>
                  <a:pt x="53576" y="20891"/>
                  <a:pt x="42203" y="14067"/>
                </a:cubicBezTo>
                <a:cubicBezTo>
                  <a:pt x="29488" y="6438"/>
                  <a:pt x="0" y="0"/>
                  <a:pt x="0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F77D9266-3920-4625-AD7F-96390757C2B0}"/>
              </a:ext>
            </a:extLst>
          </p:cNvPr>
          <p:cNvSpPr/>
          <p:nvPr/>
        </p:nvSpPr>
        <p:spPr>
          <a:xfrm>
            <a:off x="7541793" y="3407432"/>
            <a:ext cx="67525" cy="338334"/>
          </a:xfrm>
          <a:custGeom>
            <a:avLst/>
            <a:gdLst>
              <a:gd name="connsiteX0" fmla="*/ 253219 w 253219"/>
              <a:gd name="connsiteY0" fmla="*/ 1195753 h 1195753"/>
              <a:gd name="connsiteX1" fmla="*/ 154745 w 253219"/>
              <a:gd name="connsiteY1" fmla="*/ 1055076 h 1195753"/>
              <a:gd name="connsiteX2" fmla="*/ 70339 w 253219"/>
              <a:gd name="connsiteY2" fmla="*/ 970670 h 1195753"/>
              <a:gd name="connsiteX3" fmla="*/ 14068 w 253219"/>
              <a:gd name="connsiteY3" fmla="*/ 872196 h 1195753"/>
              <a:gd name="connsiteX4" fmla="*/ 0 w 253219"/>
              <a:gd name="connsiteY4" fmla="*/ 829993 h 1195753"/>
              <a:gd name="connsiteX5" fmla="*/ 0 w 253219"/>
              <a:gd name="connsiteY5" fmla="*/ 407963 h 1195753"/>
              <a:gd name="connsiteX6" fmla="*/ 14068 w 253219"/>
              <a:gd name="connsiteY6" fmla="*/ 196947 h 1195753"/>
              <a:gd name="connsiteX7" fmla="*/ 14068 w 253219"/>
              <a:gd name="connsiteY7" fmla="*/ 0 h 119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9" h="1195753">
                <a:moveTo>
                  <a:pt x="253219" y="1195753"/>
                </a:moveTo>
                <a:cubicBezTo>
                  <a:pt x="235446" y="1169094"/>
                  <a:pt x="181525" y="1084832"/>
                  <a:pt x="154745" y="1055076"/>
                </a:cubicBezTo>
                <a:cubicBezTo>
                  <a:pt x="128127" y="1025501"/>
                  <a:pt x="92411" y="1003777"/>
                  <a:pt x="70339" y="970670"/>
                </a:cubicBezTo>
                <a:cubicBezTo>
                  <a:pt x="42080" y="928283"/>
                  <a:pt x="35488" y="922175"/>
                  <a:pt x="14068" y="872196"/>
                </a:cubicBezTo>
                <a:cubicBezTo>
                  <a:pt x="8227" y="858566"/>
                  <a:pt x="4689" y="844061"/>
                  <a:pt x="0" y="829993"/>
                </a:cubicBezTo>
                <a:cubicBezTo>
                  <a:pt x="37515" y="267286"/>
                  <a:pt x="0" y="970670"/>
                  <a:pt x="0" y="407963"/>
                </a:cubicBezTo>
                <a:cubicBezTo>
                  <a:pt x="0" y="337468"/>
                  <a:pt x="11639" y="267400"/>
                  <a:pt x="14068" y="196947"/>
                </a:cubicBezTo>
                <a:cubicBezTo>
                  <a:pt x="16330" y="131337"/>
                  <a:pt x="14068" y="65649"/>
                  <a:pt x="14068" y="0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777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E52B-84E0-49B7-8E51-CD91EAC8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that </a:t>
            </a:r>
            <a:r>
              <a:rPr lang="en-GB" b="1" u="sng" dirty="0">
                <a:solidFill>
                  <a:srgbClr val="FF0000"/>
                </a:solidFill>
              </a:rPr>
              <a:t>personalise</a:t>
            </a:r>
            <a:r>
              <a:rPr lang="en-GB" dirty="0"/>
              <a:t> it to you</a:t>
            </a:r>
          </a:p>
        </p:txBody>
      </p:sp>
      <p:pic>
        <p:nvPicPr>
          <p:cNvPr id="7" name="Picture 6" descr="Stopsley High School - Seneca">
            <a:extLst>
              <a:ext uri="{FF2B5EF4-FFF2-40B4-BE49-F238E27FC236}">
                <a16:creationId xmlns:a16="http://schemas.microsoft.com/office/drawing/2014/main" id="{E9D07866-F94E-425D-9710-CAC05780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581901"/>
            <a:ext cx="2011497" cy="101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inpoint Learning | English and Maths Resources">
            <a:extLst>
              <a:ext uri="{FF2B5EF4-FFF2-40B4-BE49-F238E27FC236}">
                <a16:creationId xmlns:a16="http://schemas.microsoft.com/office/drawing/2014/main" id="{8DB845A1-63C8-4A62-92F1-5BFD8CF1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28" y="2269729"/>
            <a:ext cx="1706944" cy="17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BFF20-83E3-4E94-A238-2B26ABA68BB6}"/>
              </a:ext>
            </a:extLst>
          </p:cNvPr>
          <p:cNvSpPr txBox="1"/>
          <p:nvPr/>
        </p:nvSpPr>
        <p:spPr>
          <a:xfrm>
            <a:off x="2849697" y="4490038"/>
            <a:ext cx="662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highlight>
                  <a:srgbClr val="FFFF00"/>
                </a:highlight>
              </a:rPr>
              <a:t>If it requires an account, create an account!!</a:t>
            </a:r>
          </a:p>
        </p:txBody>
      </p:sp>
      <p:pic>
        <p:nvPicPr>
          <p:cNvPr id="10" name="Picture 10" descr="Home - BBC Bitesize">
            <a:extLst>
              <a:ext uri="{FF2B5EF4-FFF2-40B4-BE49-F238E27FC236}">
                <a16:creationId xmlns:a16="http://schemas.microsoft.com/office/drawing/2014/main" id="{A8643EE6-B44C-293F-6C53-013299C5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62" y="2539445"/>
            <a:ext cx="1924953" cy="10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_quick_introduction_for_parents_">
            <a:hlinkClick r:id="" action="ppaction://media"/>
            <a:extLst>
              <a:ext uri="{FF2B5EF4-FFF2-40B4-BE49-F238E27FC236}">
                <a16:creationId xmlns:a16="http://schemas.microsoft.com/office/drawing/2014/main" id="{5D181D3C-DF65-7607-D021-5C859B5604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E52B-84E0-49B7-8E51-CD91EAC8D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23" y="765056"/>
            <a:ext cx="7580086" cy="1325563"/>
          </a:xfrm>
        </p:spPr>
        <p:txBody>
          <a:bodyPr/>
          <a:lstStyle/>
          <a:p>
            <a:r>
              <a:rPr lang="en-GB" dirty="0"/>
              <a:t>Where can I get Past Papers?</a:t>
            </a:r>
          </a:p>
        </p:txBody>
      </p:sp>
      <p:pic>
        <p:nvPicPr>
          <p:cNvPr id="9218" name="Picture 2" descr="My Past Papers">
            <a:extLst>
              <a:ext uri="{FF2B5EF4-FFF2-40B4-BE49-F238E27FC236}">
                <a16:creationId xmlns:a16="http://schemas.microsoft.com/office/drawing/2014/main" id="{5AA6D9B9-C9B0-47BA-8696-A390B6BF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320" y="551619"/>
            <a:ext cx="4111171" cy="560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E5C42-D58F-4CBA-B60B-9AF99B8A3882}"/>
              </a:ext>
            </a:extLst>
          </p:cNvPr>
          <p:cNvSpPr txBox="1"/>
          <p:nvPr/>
        </p:nvSpPr>
        <p:spPr>
          <a:xfrm>
            <a:off x="525509" y="2506468"/>
            <a:ext cx="5639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More than 7000 papers available for free!</a:t>
            </a:r>
          </a:p>
          <a:p>
            <a:endParaRPr lang="en-GB" sz="2400" dirty="0"/>
          </a:p>
          <a:p>
            <a:r>
              <a:rPr lang="en-GB" sz="2400" dirty="0"/>
              <a:t>OCR | Edexcel | AQA | WJECT |  and more…</a:t>
            </a:r>
          </a:p>
        </p:txBody>
      </p:sp>
    </p:spTree>
    <p:extLst>
      <p:ext uri="{BB962C8B-B14F-4D97-AF65-F5344CB8AC3E}">
        <p14:creationId xmlns:p14="http://schemas.microsoft.com/office/powerpoint/2010/main" val="13401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3B9CA81A-0B1A-4068-840D-9F838EB6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Which course am I studying?</a:t>
            </a:r>
          </a:p>
        </p:txBody>
      </p:sp>
      <p:pic>
        <p:nvPicPr>
          <p:cNvPr id="15362" name="Picture 2" descr="Careerpilot : Get information : Other support : Help with revision">
            <a:extLst>
              <a:ext uri="{FF2B5EF4-FFF2-40B4-BE49-F238E27FC236}">
                <a16:creationId xmlns:a16="http://schemas.microsoft.com/office/drawing/2014/main" id="{880846D0-F384-4DD8-862C-C3B3D76E2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6"/>
          <a:stretch/>
        </p:blipFill>
        <p:spPr bwMode="auto">
          <a:xfrm>
            <a:off x="5000624" y="1934995"/>
            <a:ext cx="6885786" cy="26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B0939-2350-4243-A688-873124738475}"/>
              </a:ext>
            </a:extLst>
          </p:cNvPr>
          <p:cNvSpPr txBox="1"/>
          <p:nvPr/>
        </p:nvSpPr>
        <p:spPr>
          <a:xfrm>
            <a:off x="838200" y="2459504"/>
            <a:ext cx="3464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Make sure you know your exam board.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Ask your teacher for each subject if you don’t!</a:t>
            </a:r>
          </a:p>
        </p:txBody>
      </p:sp>
    </p:spTree>
    <p:extLst>
      <p:ext uri="{BB962C8B-B14F-4D97-AF65-F5344CB8AC3E}">
        <p14:creationId xmlns:p14="http://schemas.microsoft.com/office/powerpoint/2010/main" val="397381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E52B-84E0-49B7-8E51-CD91EAC8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for Success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77849B-7A39-4221-9163-C3B9E3ABEDC7}"/>
              </a:ext>
            </a:extLst>
          </p:cNvPr>
          <p:cNvSpPr txBox="1"/>
          <p:nvPr/>
        </p:nvSpPr>
        <p:spPr>
          <a:xfrm>
            <a:off x="1322362" y="2030442"/>
            <a:ext cx="42484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Find useful pages, apps and accounts for revision</a:t>
            </a:r>
          </a:p>
          <a:p>
            <a:endParaRPr lang="en-GB" sz="2200" dirty="0"/>
          </a:p>
          <a:p>
            <a:r>
              <a:rPr lang="en-GB" sz="2200" dirty="0"/>
              <a:t>Use a mixture of the above as well as ‘hard copy’ resources</a:t>
            </a:r>
          </a:p>
          <a:p>
            <a:endParaRPr lang="en-GB" sz="2200" dirty="0"/>
          </a:p>
          <a:p>
            <a:r>
              <a:rPr lang="en-GB" sz="2200" dirty="0"/>
              <a:t>Set yourself time slots for the use of </a:t>
            </a:r>
            <a:r>
              <a:rPr lang="en-GB" sz="2200" i="1" dirty="0"/>
              <a:t>all</a:t>
            </a:r>
            <a:r>
              <a:rPr lang="en-GB" sz="2200" dirty="0"/>
              <a:t> revision resources</a:t>
            </a:r>
          </a:p>
          <a:p>
            <a:endParaRPr lang="en-GB" sz="2200" dirty="0"/>
          </a:p>
          <a:p>
            <a:r>
              <a:rPr lang="en-GB" sz="2200" dirty="0"/>
              <a:t>Check the material with your teachers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00EB8-1699-4992-BCCA-385F7D09DB06}"/>
              </a:ext>
            </a:extLst>
          </p:cNvPr>
          <p:cNvSpPr txBox="1"/>
          <p:nvPr/>
        </p:nvSpPr>
        <p:spPr>
          <a:xfrm>
            <a:off x="7671588" y="2028616"/>
            <a:ext cx="42484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u="sng" dirty="0"/>
              <a:t>Don’t</a:t>
            </a:r>
            <a:r>
              <a:rPr lang="en-GB" sz="2200" dirty="0"/>
              <a:t> use pages/applications which you’ll find distracting, keep them as a treat, for your non-revision time</a:t>
            </a:r>
          </a:p>
          <a:p>
            <a:endParaRPr lang="en-GB" sz="2200" dirty="0"/>
          </a:p>
          <a:p>
            <a:r>
              <a:rPr lang="en-GB" sz="2200" i="1" u="sng" dirty="0"/>
              <a:t>Don’t</a:t>
            </a:r>
            <a:r>
              <a:rPr lang="en-GB" sz="2200" dirty="0"/>
              <a:t> lie to yourself. If you’re revising, great, if you’re having down time also great, but </a:t>
            </a:r>
            <a:r>
              <a:rPr lang="en-GB" sz="2200" u="sng" dirty="0"/>
              <a:t>find a balance</a:t>
            </a:r>
          </a:p>
          <a:p>
            <a:endParaRPr lang="en-GB" sz="2200" u="sng" dirty="0"/>
          </a:p>
          <a:p>
            <a:r>
              <a:rPr lang="en-GB" sz="2200" i="1" u="sng" dirty="0"/>
              <a:t>Don’t</a:t>
            </a:r>
            <a:r>
              <a:rPr lang="en-GB" sz="2200" dirty="0"/>
              <a:t> lie to yourself. Revise the content you need to revise!</a:t>
            </a:r>
            <a:endParaRPr lang="en-GB" sz="2200" u="sng" dirty="0"/>
          </a:p>
        </p:txBody>
      </p:sp>
      <p:pic>
        <p:nvPicPr>
          <p:cNvPr id="1026" name="Picture 2" descr="376 Dos And Donts Stock Photos, Pictures &amp; Royalty-Free Images - iStock">
            <a:extLst>
              <a:ext uri="{FF2B5EF4-FFF2-40B4-BE49-F238E27FC236}">
                <a16:creationId xmlns:a16="http://schemas.microsoft.com/office/drawing/2014/main" id="{474A334A-C291-42D7-9519-BFEC5CF26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9880" y="1237017"/>
            <a:ext cx="1222323" cy="19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76 Dos And Donts Stock Photos, Pictures &amp; Royalty-Free Images - iStock">
            <a:extLst>
              <a:ext uri="{FF2B5EF4-FFF2-40B4-BE49-F238E27FC236}">
                <a16:creationId xmlns:a16="http://schemas.microsoft.com/office/drawing/2014/main" id="{D0E4ED94-E321-495B-A7AE-29D34C008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6" r="5754"/>
          <a:stretch/>
        </p:blipFill>
        <p:spPr bwMode="auto">
          <a:xfrm>
            <a:off x="6085451" y="1237017"/>
            <a:ext cx="1071491" cy="19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6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stagram - Wikipedia">
            <a:extLst>
              <a:ext uri="{FF2B5EF4-FFF2-40B4-BE49-F238E27FC236}">
                <a16:creationId xmlns:a16="http://schemas.microsoft.com/office/drawing/2014/main" id="{D2CC4004-6C22-4385-BC91-E8731A1BE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48" y="2131804"/>
            <a:ext cx="1785501" cy="17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icrosoft Apps">
            <a:extLst>
              <a:ext uri="{FF2B5EF4-FFF2-40B4-BE49-F238E27FC236}">
                <a16:creationId xmlns:a16="http://schemas.microsoft.com/office/drawing/2014/main" id="{F5C5EECF-5547-468F-AE76-6808CD89E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14" y="1960977"/>
            <a:ext cx="4396119" cy="21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87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nstagram - Every 60 Seconds in 2019 by Loryn Chen on Dribbble">
            <a:extLst>
              <a:ext uri="{FF2B5EF4-FFF2-40B4-BE49-F238E27FC236}">
                <a16:creationId xmlns:a16="http://schemas.microsoft.com/office/drawing/2014/main" id="{CD6E7400-0DEB-4C84-A1F5-53A5136DB1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01" y="1167468"/>
            <a:ext cx="5270695" cy="39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nstagram - Wikipedia">
            <a:extLst>
              <a:ext uri="{FF2B5EF4-FFF2-40B4-BE49-F238E27FC236}">
                <a16:creationId xmlns:a16="http://schemas.microsoft.com/office/drawing/2014/main" id="{C5D814B7-D216-43C2-8AA9-0939378EA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1015488"/>
            <a:ext cx="1785501" cy="17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Microsoft Apps">
            <a:extLst>
              <a:ext uri="{FF2B5EF4-FFF2-40B4-BE49-F238E27FC236}">
                <a16:creationId xmlns:a16="http://schemas.microsoft.com/office/drawing/2014/main" id="{757F6A57-6EEA-4C33-97CE-CEBB4ACB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84" y="3100436"/>
            <a:ext cx="4396119" cy="21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090AA-8E42-43DF-B2C5-DE0183D37AF2}"/>
              </a:ext>
            </a:extLst>
          </p:cNvPr>
          <p:cNvSpPr txBox="1"/>
          <p:nvPr/>
        </p:nvSpPr>
        <p:spPr>
          <a:xfrm>
            <a:off x="453999" y="1782702"/>
            <a:ext cx="2078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24062"/>
                </a:solidFill>
              </a:rPr>
              <a:t>Don’t Waste Time!</a:t>
            </a:r>
          </a:p>
        </p:txBody>
      </p:sp>
    </p:spTree>
    <p:extLst>
      <p:ext uri="{BB962C8B-B14F-4D97-AF65-F5344CB8AC3E}">
        <p14:creationId xmlns:p14="http://schemas.microsoft.com/office/powerpoint/2010/main" val="358331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Premium Vector | Youtube video template, video player pc layout. video  online content">
            <a:extLst>
              <a:ext uri="{FF2B5EF4-FFF2-40B4-BE49-F238E27FC236}">
                <a16:creationId xmlns:a16="http://schemas.microsoft.com/office/drawing/2014/main" id="{5D7ACE9C-04DF-40DF-98E2-C8D5D0DB8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9641" r="7132" b="11385"/>
          <a:stretch/>
        </p:blipFill>
        <p:spPr bwMode="auto">
          <a:xfrm>
            <a:off x="5852160" y="1206569"/>
            <a:ext cx="6035040" cy="404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YouTube">
            <a:extLst>
              <a:ext uri="{FF2B5EF4-FFF2-40B4-BE49-F238E27FC236}">
                <a16:creationId xmlns:a16="http://schemas.microsoft.com/office/drawing/2014/main" id="{B1CA89C7-2DB5-497B-AB64-647C705E8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2" b="36419"/>
          <a:stretch/>
        </p:blipFill>
        <p:spPr bwMode="auto">
          <a:xfrm>
            <a:off x="304800" y="1735401"/>
            <a:ext cx="4675036" cy="12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iego Maradona Goal of the Century - Gifyu">
            <a:extLst>
              <a:ext uri="{FF2B5EF4-FFF2-40B4-BE49-F238E27FC236}">
                <a16:creationId xmlns:a16="http://schemas.microsoft.com/office/drawing/2014/main" id="{2F369C12-FAB3-4463-9EA0-0E4477A7D9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03" y="1735401"/>
            <a:ext cx="3764809" cy="20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y keane gifs | WiffleGif">
            <a:extLst>
              <a:ext uri="{FF2B5EF4-FFF2-40B4-BE49-F238E27FC236}">
                <a16:creationId xmlns:a16="http://schemas.microsoft.com/office/drawing/2014/main" id="{D73B47AA-1113-427A-A53B-0C6DC3B69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03" y="1735401"/>
            <a:ext cx="3764809" cy="207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BF70C-8AB5-4852-ADB2-5F8C7BDC17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6" t="13818" r="62769" b="58395"/>
          <a:stretch/>
        </p:blipFill>
        <p:spPr>
          <a:xfrm>
            <a:off x="5984102" y="1724295"/>
            <a:ext cx="3764809" cy="2077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28C78D-D8A5-44F3-AA0B-7BE5AC1396DA}"/>
              </a:ext>
            </a:extLst>
          </p:cNvPr>
          <p:cNvSpPr txBox="1"/>
          <p:nvPr/>
        </p:nvSpPr>
        <p:spPr>
          <a:xfrm>
            <a:off x="246473" y="3429000"/>
            <a:ext cx="5539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If you know you will get distracted, stay away!</a:t>
            </a:r>
          </a:p>
        </p:txBody>
      </p:sp>
    </p:spTree>
    <p:extLst>
      <p:ext uri="{BB962C8B-B14F-4D97-AF65-F5344CB8AC3E}">
        <p14:creationId xmlns:p14="http://schemas.microsoft.com/office/powerpoint/2010/main" val="221523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r Bruff Podcast">
            <a:extLst>
              <a:ext uri="{FF2B5EF4-FFF2-40B4-BE49-F238E27FC236}">
                <a16:creationId xmlns:a16="http://schemas.microsoft.com/office/drawing/2014/main" id="{9404BCCC-56A3-4342-80CE-5CA863EA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71" y="332096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rFrostMaths.com">
            <a:extLst>
              <a:ext uri="{FF2B5EF4-FFF2-40B4-BE49-F238E27FC236}">
                <a16:creationId xmlns:a16="http://schemas.microsoft.com/office/drawing/2014/main" id="{949CCE08-21C4-4E54-94B0-430F4CECD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606" y="3241745"/>
            <a:ext cx="2249014" cy="21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raignDave Limited - Bett UK at ExCeL London | The world's leading  education technology show">
            <a:extLst>
              <a:ext uri="{FF2B5EF4-FFF2-40B4-BE49-F238E27FC236}">
                <a16:creationId xmlns:a16="http://schemas.microsoft.com/office/drawing/2014/main" id="{9DEA4EA1-FD3E-442E-BA34-9141907A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830" y="3204526"/>
            <a:ext cx="1996469" cy="225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YouTube">
            <a:extLst>
              <a:ext uri="{FF2B5EF4-FFF2-40B4-BE49-F238E27FC236}">
                <a16:creationId xmlns:a16="http://schemas.microsoft.com/office/drawing/2014/main" id="{FD7A1DC7-88CA-44FA-B5B1-A233052ED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72" b="36419"/>
          <a:stretch/>
        </p:blipFill>
        <p:spPr bwMode="auto">
          <a:xfrm>
            <a:off x="304800" y="1735401"/>
            <a:ext cx="4675036" cy="12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874EC6-1CC4-446F-9B94-C432C1F7AA6D}"/>
              </a:ext>
            </a:extLst>
          </p:cNvPr>
          <p:cNvSpPr txBox="1"/>
          <p:nvPr/>
        </p:nvSpPr>
        <p:spPr>
          <a:xfrm rot="21096507">
            <a:off x="5430983" y="1147109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English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12E13-56D5-4687-B111-38462B1DDCA9}"/>
              </a:ext>
            </a:extLst>
          </p:cNvPr>
          <p:cNvSpPr txBox="1"/>
          <p:nvPr/>
        </p:nvSpPr>
        <p:spPr>
          <a:xfrm rot="746605">
            <a:off x="7372729" y="1391464"/>
            <a:ext cx="77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02A52-8849-446E-A6BB-0DA6D96CA108}"/>
              </a:ext>
            </a:extLst>
          </p:cNvPr>
          <p:cNvSpPr txBox="1"/>
          <p:nvPr/>
        </p:nvSpPr>
        <p:spPr>
          <a:xfrm rot="21096507">
            <a:off x="5354631" y="2083843"/>
            <a:ext cx="1887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Computer Science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62149-8398-42C1-B3C4-31149A0EFAB6}"/>
              </a:ext>
            </a:extLst>
          </p:cNvPr>
          <p:cNvSpPr txBox="1"/>
          <p:nvPr/>
        </p:nvSpPr>
        <p:spPr>
          <a:xfrm rot="455521">
            <a:off x="9045437" y="1993176"/>
            <a:ext cx="12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12943-4247-4345-88B0-CA51AFD8F6BE}"/>
              </a:ext>
            </a:extLst>
          </p:cNvPr>
          <p:cNvSpPr txBox="1"/>
          <p:nvPr/>
        </p:nvSpPr>
        <p:spPr>
          <a:xfrm rot="21096507">
            <a:off x="10069951" y="1203816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BAD5-B8E0-4876-9FA2-0367A1BBE597}"/>
              </a:ext>
            </a:extLst>
          </p:cNvPr>
          <p:cNvSpPr txBox="1"/>
          <p:nvPr/>
        </p:nvSpPr>
        <p:spPr>
          <a:xfrm rot="21096507">
            <a:off x="10623362" y="225833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CF5F0D-AC15-4641-9FDB-A3703FADB89F}"/>
              </a:ext>
            </a:extLst>
          </p:cNvPr>
          <p:cNvSpPr txBox="1"/>
          <p:nvPr/>
        </p:nvSpPr>
        <p:spPr>
          <a:xfrm rot="21096507">
            <a:off x="7833051" y="2421143"/>
            <a:ext cx="80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Drama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2983D5-54D0-46DB-B3E8-0B4A0BBC8B2F}"/>
              </a:ext>
            </a:extLst>
          </p:cNvPr>
          <p:cNvSpPr txBox="1"/>
          <p:nvPr/>
        </p:nvSpPr>
        <p:spPr>
          <a:xfrm rot="299305">
            <a:off x="8233929" y="1080509"/>
            <a:ext cx="138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289738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DB896C-F63C-FDD8-8B5F-88C4C638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Subject Specific Apps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A35B2-A610-6B87-51C4-A0BCD5A3D137}"/>
              </a:ext>
            </a:extLst>
          </p:cNvPr>
          <p:cNvSpPr/>
          <p:nvPr/>
        </p:nvSpPr>
        <p:spPr>
          <a:xfrm>
            <a:off x="715157" y="1700374"/>
            <a:ext cx="3077029" cy="325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6E2EBD-A388-DF61-CBFE-EE504576435D}"/>
              </a:ext>
            </a:extLst>
          </p:cNvPr>
          <p:cNvSpPr/>
          <p:nvPr/>
        </p:nvSpPr>
        <p:spPr>
          <a:xfrm>
            <a:off x="4677559" y="1700374"/>
            <a:ext cx="3077029" cy="325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7F7BA-BE52-B2BE-9091-E8D778E2132E}"/>
              </a:ext>
            </a:extLst>
          </p:cNvPr>
          <p:cNvSpPr/>
          <p:nvPr/>
        </p:nvSpPr>
        <p:spPr>
          <a:xfrm>
            <a:off x="8639958" y="1700374"/>
            <a:ext cx="3077029" cy="3251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73CF0-8A23-A703-FE30-9EBCE6B51E6D}"/>
              </a:ext>
            </a:extLst>
          </p:cNvPr>
          <p:cNvSpPr txBox="1"/>
          <p:nvPr/>
        </p:nvSpPr>
        <p:spPr>
          <a:xfrm>
            <a:off x="1831119" y="170037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A1926-1D72-D3E3-892D-015E3523D457}"/>
              </a:ext>
            </a:extLst>
          </p:cNvPr>
          <p:cNvSpPr txBox="1"/>
          <p:nvPr/>
        </p:nvSpPr>
        <p:spPr>
          <a:xfrm>
            <a:off x="5793520" y="1690688"/>
            <a:ext cx="7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Maths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0808B-8854-EAA0-2B3E-5B6B3902826F}"/>
              </a:ext>
            </a:extLst>
          </p:cNvPr>
          <p:cNvSpPr txBox="1"/>
          <p:nvPr/>
        </p:nvSpPr>
        <p:spPr>
          <a:xfrm>
            <a:off x="9772072" y="169068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MFL</a:t>
            </a:r>
          </a:p>
        </p:txBody>
      </p:sp>
      <p:pic>
        <p:nvPicPr>
          <p:cNvPr id="11" name="Picture 4" descr="Introducing our Science Surgery series - Cancer Research UK - Cancer news">
            <a:extLst>
              <a:ext uri="{FF2B5EF4-FFF2-40B4-BE49-F238E27FC236}">
                <a16:creationId xmlns:a16="http://schemas.microsoft.com/office/drawing/2014/main" id="{9F235FE2-CBE2-719E-1EB0-0112A1AB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12" y="3325974"/>
            <a:ext cx="1313367" cy="7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ome || FlashyScience">
            <a:extLst>
              <a:ext uri="{FF2B5EF4-FFF2-40B4-BE49-F238E27FC236}">
                <a16:creationId xmlns:a16="http://schemas.microsoft.com/office/drawing/2014/main" id="{DD274322-438A-21BE-9F32-3AADA7A2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4" y="3550355"/>
            <a:ext cx="1132415" cy="3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ducake | Low stakes testing for students">
            <a:extLst>
              <a:ext uri="{FF2B5EF4-FFF2-40B4-BE49-F238E27FC236}">
                <a16:creationId xmlns:a16="http://schemas.microsoft.com/office/drawing/2014/main" id="{E8301835-0206-DD2B-C12E-715070BE9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04" y="2517272"/>
            <a:ext cx="1526382" cy="5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arham Church of England Primary School">
            <a:extLst>
              <a:ext uri="{FF2B5EF4-FFF2-40B4-BE49-F238E27FC236}">
                <a16:creationId xmlns:a16="http://schemas.microsoft.com/office/drawing/2014/main" id="{7D5F6393-6DBE-5E09-CDE1-7B42AA32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23" y="2234009"/>
            <a:ext cx="1689687" cy="8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rFrostMaths.com">
            <a:extLst>
              <a:ext uri="{FF2B5EF4-FFF2-40B4-BE49-F238E27FC236}">
                <a16:creationId xmlns:a16="http://schemas.microsoft.com/office/drawing/2014/main" id="{2E1FF567-0DAD-FD28-469A-A7165DEF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137" y="3420867"/>
            <a:ext cx="1051260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ActiveLearn Primary getting started">
            <a:extLst>
              <a:ext uri="{FF2B5EF4-FFF2-40B4-BE49-F238E27FC236}">
                <a16:creationId xmlns:a16="http://schemas.microsoft.com/office/drawing/2014/main" id="{61D7B026-2FE9-42CA-B6F7-3ED0FADEB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448" y="2277512"/>
            <a:ext cx="1129046" cy="81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Lyricstraining.com: The Perfect Classroom Tool to Connect with Students |  by Zen Maldonado | Medium">
            <a:extLst>
              <a:ext uri="{FF2B5EF4-FFF2-40B4-BE49-F238E27FC236}">
                <a16:creationId xmlns:a16="http://schemas.microsoft.com/office/drawing/2014/main" id="{00E27C8E-F72E-F878-9059-41DA6582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408" y="2270824"/>
            <a:ext cx="1045975" cy="83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Preparation of dictionaries in the English-Greek and French-Greek language  combinations for WordReference – Translation Embassy – Professional  Interpreting and Translation Services">
            <a:extLst>
              <a:ext uri="{FF2B5EF4-FFF2-40B4-BE49-F238E27FC236}">
                <a16:creationId xmlns:a16="http://schemas.microsoft.com/office/drawing/2014/main" id="{BE695D45-28B2-F129-0955-9E9B4DC1F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321" y="3488808"/>
            <a:ext cx="1518301" cy="10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onmaths | The home of GCSE Maths">
            <a:extLst>
              <a:ext uri="{FF2B5EF4-FFF2-40B4-BE49-F238E27FC236}">
                <a16:creationId xmlns:a16="http://schemas.microsoft.com/office/drawing/2014/main" id="{0145B5A6-65D7-9E36-2109-51D661F73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75" y="3641006"/>
            <a:ext cx="1551467" cy="54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izlet Survey Reveals the State of Mental Health and the Modern Learner">
            <a:extLst>
              <a:ext uri="{FF2B5EF4-FFF2-40B4-BE49-F238E27FC236}">
                <a16:creationId xmlns:a16="http://schemas.microsoft.com/office/drawing/2014/main" id="{4E23E432-3615-956B-959F-D4570BAD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8" y="3535072"/>
            <a:ext cx="1629229" cy="85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arning tools, flashcards, and textbook solutions | Quizlet">
            <a:extLst>
              <a:ext uri="{FF2B5EF4-FFF2-40B4-BE49-F238E27FC236}">
                <a16:creationId xmlns:a16="http://schemas.microsoft.com/office/drawing/2014/main" id="{C94AFF1D-D668-4A64-EEA7-E208D41F1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6" y="2664619"/>
            <a:ext cx="946092" cy="9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ome - BBC Bitesize">
            <a:extLst>
              <a:ext uri="{FF2B5EF4-FFF2-40B4-BE49-F238E27FC236}">
                <a16:creationId xmlns:a16="http://schemas.microsoft.com/office/drawing/2014/main" id="{74DDB046-D3EE-2216-4669-E9652AAF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94" y="2926820"/>
            <a:ext cx="1924953" cy="10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S-cool - Register | S-cool, the revision website">
            <a:extLst>
              <a:ext uri="{FF2B5EF4-FFF2-40B4-BE49-F238E27FC236}">
                <a16:creationId xmlns:a16="http://schemas.microsoft.com/office/drawing/2014/main" id="{B90E7312-55A6-DF07-877F-0D8F93EF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7132"/>
            <a:ext cx="2438400" cy="10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pload.wikimedia.org/wikipedia/en/0/01/Fair_use...">
            <a:extLst>
              <a:ext uri="{FF2B5EF4-FFF2-40B4-BE49-F238E27FC236}">
                <a16:creationId xmlns:a16="http://schemas.microsoft.com/office/drawing/2014/main" id="{F03D09D7-8E9F-FBA9-E1E4-DC0E2FDF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8" y="2638287"/>
            <a:ext cx="2438400" cy="15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E3438E-6D85-78C3-E0F4-C4B94C3E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Generic Revision Apps</a:t>
            </a:r>
          </a:p>
        </p:txBody>
      </p:sp>
    </p:spTree>
    <p:extLst>
      <p:ext uri="{BB962C8B-B14F-4D97-AF65-F5344CB8AC3E}">
        <p14:creationId xmlns:p14="http://schemas.microsoft.com/office/powerpoint/2010/main" val="181295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ome - BBC Bitesize">
            <a:extLst>
              <a:ext uri="{FF2B5EF4-FFF2-40B4-BE49-F238E27FC236}">
                <a16:creationId xmlns:a16="http://schemas.microsoft.com/office/drawing/2014/main" id="{74DDB046-D3EE-2216-4669-E9652AAF5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94" y="2926820"/>
            <a:ext cx="1924953" cy="10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E3438E-6D85-78C3-E0F4-C4B94C3E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Generic Revision Apps</a:t>
            </a:r>
          </a:p>
        </p:txBody>
      </p:sp>
    </p:spTree>
    <p:extLst>
      <p:ext uri="{BB962C8B-B14F-4D97-AF65-F5344CB8AC3E}">
        <p14:creationId xmlns:p14="http://schemas.microsoft.com/office/powerpoint/2010/main" val="498818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210</Words>
  <Application>Microsoft Office PowerPoint</Application>
  <PresentationFormat>Widescreen</PresentationFormat>
  <Paragraphs>42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Subject Specific Apps</vt:lpstr>
      <vt:lpstr>Generic Revision Apps</vt:lpstr>
      <vt:lpstr>Generic Revision 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that personalise it to you</vt:lpstr>
      <vt:lpstr>PowerPoint Presentation</vt:lpstr>
      <vt:lpstr>Where can I get Past Papers?</vt:lpstr>
      <vt:lpstr>Which course am I studying?</vt:lpstr>
      <vt:lpstr>Steps for Success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Mr C Hudson (rCHU)</dc:creator>
  <cp:lastModifiedBy>Mr J De Rijk (rJDE)</cp:lastModifiedBy>
  <cp:revision>3</cp:revision>
  <dcterms:created xsi:type="dcterms:W3CDTF">2023-10-27T12:07:54Z</dcterms:created>
  <dcterms:modified xsi:type="dcterms:W3CDTF">2023-12-07T12:55:30Z</dcterms:modified>
</cp:coreProperties>
</file>