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190D3-1989-AF28-090E-09F2283A5E6E}" v="968" dt="2025-01-24T08:00:5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 Craske (rLMS)" userId="c69c2afb-abc7-4efc-97f2-6636ee9ebfd8" providerId="ADAL" clId="{023D1E88-BCB3-4875-ADC2-A166E21B11D7}"/>
    <pc:docChg chg="modSld">
      <pc:chgData name="Mrs L Craske (rLMS)" userId="c69c2afb-abc7-4efc-97f2-6636ee9ebfd8" providerId="ADAL" clId="{023D1E88-BCB3-4875-ADC2-A166E21B11D7}" dt="2023-07-11T11:18:20.417" v="3" actId="6549"/>
      <pc:docMkLst>
        <pc:docMk/>
      </pc:docMkLst>
      <pc:sldChg chg="modSp">
        <pc:chgData name="Mrs L Craske (rLMS)" userId="c69c2afb-abc7-4efc-97f2-6636ee9ebfd8" providerId="ADAL" clId="{023D1E88-BCB3-4875-ADC2-A166E21B11D7}" dt="2023-07-11T11:18:20.417" v="3" actId="6549"/>
        <pc:sldMkLst>
          <pc:docMk/>
          <pc:sldMk cId="862377326" sldId="259"/>
        </pc:sldMkLst>
        <pc:graphicFrameChg chg="modGraphic">
          <ac:chgData name="Mrs L Craske (rLMS)" userId="c69c2afb-abc7-4efc-97f2-6636ee9ebfd8" providerId="ADAL" clId="{023D1E88-BCB3-4875-ADC2-A166E21B11D7}" dt="2023-07-11T11:18:20.417" v="3" actId="6549"/>
          <ac:graphicFrameMkLst>
            <pc:docMk/>
            <pc:sldMk cId="862377326" sldId="259"/>
            <ac:graphicFrameMk id="3" creationId="{00000000-0000-0000-0000-000000000000}"/>
          </ac:graphicFrameMkLst>
        </pc:graphicFrameChg>
      </pc:sldChg>
    </pc:docChg>
  </pc:docChgLst>
  <pc:docChgLst>
    <pc:chgData name="Mrs L Craske (rLDC)" userId="S::lcraske@ripleyacademy.org::c69c2afb-abc7-4efc-97f2-6636ee9ebfd8" providerId="AD" clId="Web-{6F7190D3-1989-AF28-090E-09F2283A5E6E}"/>
    <pc:docChg chg="modSld">
      <pc:chgData name="Mrs L Craske (rLDC)" userId="S::lcraske@ripleyacademy.org::c69c2afb-abc7-4efc-97f2-6636ee9ebfd8" providerId="AD" clId="Web-{6F7190D3-1989-AF28-090E-09F2283A5E6E}" dt="2025-01-24T08:00:33.173" v="951"/>
      <pc:docMkLst>
        <pc:docMk/>
      </pc:docMkLst>
      <pc:sldChg chg="modSp">
        <pc:chgData name="Mrs L Craske (rLDC)" userId="S::lcraske@ripleyacademy.org::c69c2afb-abc7-4efc-97f2-6636ee9ebfd8" providerId="AD" clId="Web-{6F7190D3-1989-AF28-090E-09F2283A5E6E}" dt="2025-01-24T08:00:33.173" v="951"/>
        <pc:sldMkLst>
          <pc:docMk/>
          <pc:sldMk cId="862377326" sldId="259"/>
        </pc:sldMkLst>
        <pc:graphicFrameChg chg="mod modGraphic">
          <ac:chgData name="Mrs L Craske (rLDC)" userId="S::lcraske@ripleyacademy.org::c69c2afb-abc7-4efc-97f2-6636ee9ebfd8" providerId="AD" clId="Web-{6F7190D3-1989-AF28-090E-09F2283A5E6E}" dt="2025-01-24T08:00:33.173" v="951"/>
          <ac:graphicFrameMkLst>
            <pc:docMk/>
            <pc:sldMk cId="862377326" sldId="259"/>
            <ac:graphicFrameMk id="3" creationId="{00000000-0000-0000-0000-000000000000}"/>
          </ac:graphicFrameMkLst>
        </pc:graphicFrameChg>
      </pc:sldChg>
    </pc:docChg>
  </pc:docChgLst>
  <pc:docChgLst>
    <pc:chgData name="Mrs L Craske (rLDC)" userId="S::lcraske@ripleyacademy.org::c69c2afb-abc7-4efc-97f2-6636ee9ebfd8" providerId="AD" clId="Web-{75F48F4E-6BDC-033E-CEEF-611B66790EF2}"/>
    <pc:docChg chg="modSld">
      <pc:chgData name="Mrs L Craske (rLDC)" userId="S::lcraske@ripleyacademy.org::c69c2afb-abc7-4efc-97f2-6636ee9ebfd8" providerId="AD" clId="Web-{75F48F4E-6BDC-033E-CEEF-611B66790EF2}" dt="2025-01-16T10:18:13.470" v="17"/>
      <pc:docMkLst>
        <pc:docMk/>
      </pc:docMkLst>
      <pc:sldChg chg="modSp">
        <pc:chgData name="Mrs L Craske (rLDC)" userId="S::lcraske@ripleyacademy.org::c69c2afb-abc7-4efc-97f2-6636ee9ebfd8" providerId="AD" clId="Web-{75F48F4E-6BDC-033E-CEEF-611B66790EF2}" dt="2025-01-16T10:18:13.470" v="17"/>
        <pc:sldMkLst>
          <pc:docMk/>
          <pc:sldMk cId="862377326" sldId="259"/>
        </pc:sldMkLst>
        <pc:graphicFrameChg chg="mod modGraphic">
          <ac:chgData name="Mrs L Craske (rLDC)" userId="S::lcraske@ripleyacademy.org::c69c2afb-abc7-4efc-97f2-6636ee9ebfd8" providerId="AD" clId="Web-{75F48F4E-6BDC-033E-CEEF-611B66790EF2}" dt="2025-01-16T10:18:13.470" v="17"/>
          <ac:graphicFrameMkLst>
            <pc:docMk/>
            <pc:sldMk cId="862377326" sldId="259"/>
            <ac:graphicFrameMk id="3" creationId="{00000000-0000-0000-0000-000000000000}"/>
          </ac:graphicFrameMkLst>
        </pc:graphicFrameChg>
      </pc:sldChg>
    </pc:docChg>
  </pc:docChgLst>
  <pc:docChgLst>
    <pc:chgData name="Mrs L Craske (rLDC)" userId="S::lcraske@ripleyacademy.org::c69c2afb-abc7-4efc-97f2-6636ee9ebfd8" providerId="AD" clId="Web-{DD314B4C-A969-35A8-252C-F059A5D4506C}"/>
    <pc:docChg chg="modSld">
      <pc:chgData name="Mrs L Craske (rLDC)" userId="S::lcraske@ripleyacademy.org::c69c2afb-abc7-4efc-97f2-6636ee9ebfd8" providerId="AD" clId="Web-{DD314B4C-A969-35A8-252C-F059A5D4506C}" dt="2024-07-03T09:07:07.307" v="246"/>
      <pc:docMkLst>
        <pc:docMk/>
      </pc:docMkLst>
      <pc:sldChg chg="modSp">
        <pc:chgData name="Mrs L Craske (rLDC)" userId="S::lcraske@ripleyacademy.org::c69c2afb-abc7-4efc-97f2-6636ee9ebfd8" providerId="AD" clId="Web-{DD314B4C-A969-35A8-252C-F059A5D4506C}" dt="2024-07-03T09:07:07.307" v="246"/>
        <pc:sldMkLst>
          <pc:docMk/>
          <pc:sldMk cId="862377326" sldId="259"/>
        </pc:sldMkLst>
        <pc:graphicFrameChg chg="mod modGraphic">
          <ac:chgData name="Mrs L Craske (rLDC)" userId="S::lcraske@ripleyacademy.org::c69c2afb-abc7-4efc-97f2-6636ee9ebfd8" providerId="AD" clId="Web-{DD314B4C-A969-35A8-252C-F059A5D4506C}" dt="2024-07-03T09:07:07.307" v="246"/>
          <ac:graphicFrameMkLst>
            <pc:docMk/>
            <pc:sldMk cId="862377326" sldId="259"/>
            <ac:graphicFrameMk id="3" creationId="{00000000-0000-0000-0000-000000000000}"/>
          </ac:graphicFrameMkLst>
        </pc:graphicFrameChg>
      </pc:sldChg>
    </pc:docChg>
  </pc:docChgLst>
  <pc:docChgLst>
    <pc:chgData name="Mr C Hudson (rCHU)" userId="S::chudson@ripleyacademy.org::569fa3be-dd97-44a3-b172-bbbf1f9dea81" providerId="AD" clId="Web-{907EF7A2-E043-07A7-8B2D-7E8506BF8429}"/>
    <pc:docChg chg="modSld">
      <pc:chgData name="Mr C Hudson (rCHU)" userId="S::chudson@ripleyacademy.org::569fa3be-dd97-44a3-b172-bbbf1f9dea81" providerId="AD" clId="Web-{907EF7A2-E043-07A7-8B2D-7E8506BF8429}" dt="2024-11-02T18:40:29.464" v="19"/>
      <pc:docMkLst>
        <pc:docMk/>
      </pc:docMkLst>
      <pc:sldChg chg="modSp">
        <pc:chgData name="Mr C Hudson (rCHU)" userId="S::chudson@ripleyacademy.org::569fa3be-dd97-44a3-b172-bbbf1f9dea81" providerId="AD" clId="Web-{907EF7A2-E043-07A7-8B2D-7E8506BF8429}" dt="2024-11-02T18:40:29.464" v="19"/>
        <pc:sldMkLst>
          <pc:docMk/>
          <pc:sldMk cId="862377326" sldId="259"/>
        </pc:sldMkLst>
        <pc:graphicFrameChg chg="modGraphic">
          <ac:chgData name="Mr C Hudson (rCHU)" userId="S::chudson@ripleyacademy.org::569fa3be-dd97-44a3-b172-bbbf1f9dea81" providerId="AD" clId="Web-{907EF7A2-E043-07A7-8B2D-7E8506BF8429}" dt="2024-11-02T18:40:29.464" v="19"/>
          <ac:graphicFrameMkLst>
            <pc:docMk/>
            <pc:sldMk cId="862377326" sldId="259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1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2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6B45-9338-4B3B-A069-EB8897E5067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59910"/>
              </p:ext>
            </p:extLst>
          </p:nvPr>
        </p:nvGraphicFramePr>
        <p:xfrm>
          <a:off x="230037" y="2055962"/>
          <a:ext cx="12166688" cy="52697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85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Monday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Tuesday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Wednesday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Thursday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Friday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1</a:t>
                      </a: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Katsu Chicken curry &amp; Rice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soya, Gluten 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Flatbreads</a:t>
                      </a:r>
                    </a:p>
                    <a:p>
                      <a:pPr algn="ctr" defTabSz="914400">
                        <a:tabLst/>
                        <a:defRPr/>
                      </a:pP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; -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WHEAT</a:t>
                      </a:r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Roast Chicken &amp; Stuffing &amp; Seasonal Veg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  <a:p>
                      <a:pPr lvl="0" algn="ctr">
                        <a:buNone/>
                      </a:pPr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; -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MILK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Noodle Bar</a:t>
                      </a: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 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 EGGS, SOYA &amp; GLUTEN IN </a:t>
                      </a:r>
                      <a:r>
                        <a:rPr lang="en-GB" sz="1000" b="1" baseline="0" err="1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kATSU</a:t>
                      </a:r>
                      <a:r>
                        <a:rPr lang="en-GB" sz="1000" b="1" baseline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SAUCE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Pizza and chips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028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2</a:t>
                      </a: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Chicken Parmo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 </a:t>
                      </a:r>
                      <a:r>
                        <a:rPr lang="en-GB" sz="1000" b="1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MILK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Meat feast Pasta bake &amp; Garlic Bread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Allergens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Gluten, Egg, Milk, Soya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Sausage, Yorkshire Pudding &amp; Mash</a:t>
                      </a:r>
                    </a:p>
                    <a:p>
                      <a:pPr algn="ctr"/>
                      <a:endParaRPr lang="en-GB" sz="1000" b="1" u="sng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 , Mustard, Egg,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Southern Fried Chicken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Allergens; -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WHEAT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baseline="0">
                          <a:cs typeface="Arial Hebrew Scholar"/>
                        </a:rPr>
                        <a:t>Fish, Sausage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1" baseline="0" dirty="0">
                          <a:cs typeface="Arial Hebrew Scholar"/>
                        </a:rPr>
                        <a:t>Allergens; - FISH, GLUTEN SOYA, SULPHIES, MUSTARD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4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</a:t>
                      </a:r>
                      <a:r>
                        <a:rPr lang="en-GB" sz="1100" baseline="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 3</a:t>
                      </a:r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Lasagne &amp; Garlic Bread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endParaRPr lang="en-GB" sz="10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</a:t>
                      </a:r>
                      <a:r>
                        <a:rPr lang="en-GB" sz="1000" b="1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, Gluten, Soya, Milk, Egg, MUSTARD</a:t>
                      </a:r>
                      <a:endParaRPr lang="en-US" sz="10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cs typeface="Arial Hebrew Scholar"/>
                        </a:rPr>
                        <a:t>Flatbreads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cs typeface="Arial Hebrew Scholar"/>
                        </a:rPr>
                        <a:t>ALLERGENS; -</a:t>
                      </a:r>
                      <a:r>
                        <a:rPr lang="en-GB" sz="1000" b="1" dirty="0">
                          <a:cs typeface="Arial Hebrew Scholar"/>
                        </a:rPr>
                        <a:t> </a:t>
                      </a:r>
                      <a:r>
                        <a:rPr lang="en-GB" sz="1000" b="1" err="1">
                          <a:cs typeface="Arial Hebrew Scholar"/>
                        </a:rPr>
                        <a:t>WHEAt</a:t>
                      </a:r>
                      <a:endParaRPr lang="en-GB" sz="1000" b="1">
                        <a:cs typeface="Arial Hebrew Scholar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cs typeface="Arial Hebrew Scholar"/>
                        </a:rPr>
                        <a:t>Roast Turkey</a:t>
                      </a:r>
                      <a:endParaRPr lang="en-US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cs typeface="Arial Hebrew Scholar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Milk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Noodle Bar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noProof="0">
                          <a:solidFill>
                            <a:srgbClr val="000000"/>
                          </a:solidFill>
                        </a:rPr>
                        <a:t>Allergens </a:t>
                      </a:r>
                      <a:r>
                        <a:rPr lang="en-GB" sz="1000" b="1" i="0" u="none" strike="noStrike" noProof="0">
                          <a:solidFill>
                            <a:srgbClr val="000000"/>
                          </a:solidFill>
                        </a:rPr>
                        <a:t> EGGS, SOYA &amp; GLUTEN IN </a:t>
                      </a:r>
                      <a:r>
                        <a:rPr lang="en-GB" sz="1000" b="1" i="0" u="none" strike="noStrike" noProof="0" err="1">
                          <a:solidFill>
                            <a:srgbClr val="000000"/>
                          </a:solidFill>
                        </a:rPr>
                        <a:t>kATSU</a:t>
                      </a:r>
                      <a:r>
                        <a:rPr lang="en-GB" sz="1000" b="1" i="0" u="none" strike="noStrike" noProof="0">
                          <a:solidFill>
                            <a:srgbClr val="000000"/>
                          </a:solidFill>
                        </a:rPr>
                        <a:t> SAUCE</a:t>
                      </a:r>
                      <a:endParaRPr lang="en-GB" sz="1000" b="0" i="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Chicken &amp; Chips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 </a:t>
                      </a:r>
                      <a:r>
                        <a:rPr lang="en-GB" sz="1000" b="1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Gluten, soya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028"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4</a:t>
                      </a: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aseline="0" dirty="0">
                          <a:cs typeface="Arial Hebrew Scholar"/>
                        </a:rPr>
                        <a:t>Sweet &amp; Sour Chicken</a:t>
                      </a:r>
                      <a:endParaRPr lang="en-US" dirty="0"/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aseline="0" dirty="0">
                          <a:cs typeface="Arial Hebrew Scholar"/>
                        </a:rPr>
                        <a:t>Hot wrap station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GB" sz="1000" baseline="0" dirty="0">
                          <a:cs typeface="Arial Hebrew Scholar"/>
                        </a:rPr>
                        <a:t>Allergens </a:t>
                      </a:r>
                      <a:r>
                        <a:rPr lang="en-GB" sz="1000" b="1" baseline="0" dirty="0">
                          <a:cs typeface="Arial Hebrew Scholar"/>
                        </a:rPr>
                        <a:t>GLUTEN</a:t>
                      </a:r>
                    </a:p>
                    <a:p>
                      <a:pPr lvl="0" algn="ctr">
                        <a:buNone/>
                      </a:pPr>
                      <a:endParaRPr lang="en-GB" sz="1000" baseline="0" dirty="0">
                        <a:cs typeface="Arial Hebrew Scholar"/>
                      </a:endParaRPr>
                    </a:p>
                    <a:p>
                      <a:pPr algn="ctr"/>
                      <a:endParaRPr lang="en-GB" sz="1000" b="1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Roast Chicken, stuffing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="1" u="sng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 , Celery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Big breakfast</a:t>
                      </a:r>
                      <a:endParaRPr lang="en-GB" sz="1000" b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Eggs, Milk,  Mustard,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Chip Shop Friday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fish,  Soya, </a:t>
                      </a:r>
                      <a:r>
                        <a:rPr lang="en-GB" sz="1000" b="1" baseline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SULPHITES,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 eggs,  mustard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0"/>
            <a:ext cx="11363115" cy="2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70733BE8179498FA8714FDB28CB3C" ma:contentTypeVersion="4" ma:contentTypeDescription="Create a new document." ma:contentTypeScope="" ma:versionID="27d3e1545b3e6cd7b915ad5f6d270555">
  <xsd:schema xmlns:xsd="http://www.w3.org/2001/XMLSchema" xmlns:xs="http://www.w3.org/2001/XMLSchema" xmlns:p="http://schemas.microsoft.com/office/2006/metadata/properties" xmlns:ns3="6925e06d-5bf7-40ef-b613-2de4150db5c2" targetNamespace="http://schemas.microsoft.com/office/2006/metadata/properties" ma:root="true" ma:fieldsID="256ec805342d98ee3dc65d17b162bf90" ns3:_="">
    <xsd:import namespace="6925e06d-5bf7-40ef-b613-2de4150db5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e06d-5bf7-40ef-b613-2de4150db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E0935E-97D7-41E9-8C85-F50E2379F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5e06d-5bf7-40ef-b613-2de4150db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94412-B92C-4022-87F4-504B765CA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283D6-6CFA-405F-B65F-1DEE2FD8DBCB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925e06d-5bf7-40ef-b613-2de4150db5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292</Words>
  <Application>Microsoft Office PowerPoint</Application>
  <PresentationFormat>Widescreen</PresentationFormat>
  <Paragraphs>68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Ayres</dc:creator>
  <cp:lastModifiedBy>Mrs L Craske (rLMS)</cp:lastModifiedBy>
  <cp:revision>272</cp:revision>
  <cp:lastPrinted>2023-07-11T11:18:43Z</cp:lastPrinted>
  <dcterms:created xsi:type="dcterms:W3CDTF">2015-06-30T09:20:37Z</dcterms:created>
  <dcterms:modified xsi:type="dcterms:W3CDTF">2025-01-24T08:00:53Z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0x010100AA370733BE8179498FA8714FDB28CB3C</vt:lpwstr>
  </property>
</Properties>
</file>