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89" r:id="rId6"/>
    <p:sldId id="311" r:id="rId7"/>
    <p:sldId id="291" r:id="rId8"/>
    <p:sldId id="312" r:id="rId9"/>
    <p:sldId id="262" r:id="rId10"/>
    <p:sldId id="285" r:id="rId11"/>
    <p:sldId id="313" r:id="rId12"/>
    <p:sldId id="314" r:id="rId13"/>
    <p:sldId id="315" r:id="rId14"/>
    <p:sldId id="316" r:id="rId15"/>
  </p:sldIdLst>
  <p:sldSz cx="18288000" cy="10287000"/>
  <p:notesSz cx="6858000" cy="9144000"/>
  <p:embeddedFontLst>
    <p:embeddedFont>
      <p:font typeface="Futura Ultra-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44" d="100"/>
          <a:sy n="44" d="100"/>
        </p:scale>
        <p:origin x="900"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008C4-0639-4CEC-B0C7-4D432FC5C690}" type="datetimeFigureOut">
              <a:rPr lang="en-GB" smtClean="0"/>
              <a:t>09/01/2025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E2020-FB34-42B5-BE77-857F7FD7F5D3}" type="slidenum">
              <a:rPr lang="en-GB" smtClean="0"/>
              <a:t>‹#›</a:t>
            </a:fld>
            <a:endParaRPr lang="en-GB"/>
          </a:p>
        </p:txBody>
      </p:sp>
    </p:spTree>
    <p:extLst>
      <p:ext uri="{BB962C8B-B14F-4D97-AF65-F5344CB8AC3E}">
        <p14:creationId xmlns:p14="http://schemas.microsoft.com/office/powerpoint/2010/main" val="112781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FE2020-FB34-42B5-BE77-857F7FD7F5D3}" type="slidenum">
              <a:rPr lang="en-GB" smtClean="0"/>
              <a:t>6</a:t>
            </a:fld>
            <a:endParaRPr lang="en-GB"/>
          </a:p>
        </p:txBody>
      </p:sp>
    </p:spTree>
    <p:extLst>
      <p:ext uri="{BB962C8B-B14F-4D97-AF65-F5344CB8AC3E}">
        <p14:creationId xmlns:p14="http://schemas.microsoft.com/office/powerpoint/2010/main" val="304414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4473-B172-3799-0413-BE15ED6DD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FC194-7D6B-C83C-2B28-7995F1C69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EFFA0-864F-C266-CD77-A72CE6FA0A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E9A2F3-6D55-9411-E771-A2A75FCFF822}"/>
              </a:ext>
            </a:extLst>
          </p:cNvPr>
          <p:cNvSpPr>
            <a:spLocks noGrp="1"/>
          </p:cNvSpPr>
          <p:nvPr>
            <p:ph type="sldNum" sz="quarter" idx="5"/>
          </p:nvPr>
        </p:nvSpPr>
        <p:spPr/>
        <p:txBody>
          <a:bodyPr/>
          <a:lstStyle/>
          <a:p>
            <a:fld id="{D0FE2020-FB34-42B5-BE77-857F7FD7F5D3}" type="slidenum">
              <a:rPr lang="en-GB" smtClean="0"/>
              <a:t>7</a:t>
            </a:fld>
            <a:endParaRPr lang="en-GB"/>
          </a:p>
        </p:txBody>
      </p:sp>
    </p:spTree>
    <p:extLst>
      <p:ext uri="{BB962C8B-B14F-4D97-AF65-F5344CB8AC3E}">
        <p14:creationId xmlns:p14="http://schemas.microsoft.com/office/powerpoint/2010/main" val="373018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EDC7F-131C-4331-B8AB-CF517D079B19}" type="slidenum">
              <a:rPr lang="en-GB" smtClean="0"/>
              <a:t>9</a:t>
            </a:fld>
            <a:endParaRPr lang="en-GB"/>
          </a:p>
        </p:txBody>
      </p:sp>
    </p:spTree>
    <p:extLst>
      <p:ext uri="{BB962C8B-B14F-4D97-AF65-F5344CB8AC3E}">
        <p14:creationId xmlns:p14="http://schemas.microsoft.com/office/powerpoint/2010/main" val="8665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4"/>
          <p:cNvSpPr txBox="1"/>
          <p:nvPr/>
        </p:nvSpPr>
        <p:spPr>
          <a:xfrm>
            <a:off x="6192552" y="6783234"/>
            <a:ext cx="7406905" cy="2044822"/>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8000" b="1" kern="1200" dirty="0">
                <a:solidFill>
                  <a:schemeClr val="tx1"/>
                </a:solidFill>
                <a:latin typeface="+mj-lt"/>
                <a:ea typeface="+mj-ea"/>
                <a:cs typeface="+mj-cs"/>
                <a:sym typeface="Futura Ultra-Bold"/>
              </a:rPr>
              <a:t>Year 11:</a:t>
            </a:r>
          </a:p>
          <a:p>
            <a:pPr algn="ctr">
              <a:lnSpc>
                <a:spcPct val="90000"/>
              </a:lnSpc>
              <a:spcBef>
                <a:spcPct val="0"/>
              </a:spcBef>
              <a:spcAft>
                <a:spcPts val="600"/>
              </a:spcAft>
            </a:pPr>
            <a:r>
              <a:rPr lang="en-US" sz="8000" b="1" kern="1200" dirty="0">
                <a:solidFill>
                  <a:schemeClr val="tx1"/>
                </a:solidFill>
                <a:latin typeface="+mj-lt"/>
                <a:ea typeface="+mj-ea"/>
                <a:cs typeface="+mj-cs"/>
                <a:sym typeface="Futura Ultra-Bold"/>
              </a:rPr>
              <a:t>Revision Guidance</a:t>
            </a:r>
          </a:p>
        </p:txBody>
      </p:sp>
      <p:sp>
        <p:nvSpPr>
          <p:cNvPr id="22" name="Freeform: Shape 21">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32496"/>
            <a:ext cx="5346957" cy="6854502"/>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3327"/>
            <a:ext cx="5596128" cy="7103673"/>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2973" y="-6498"/>
            <a:ext cx="6364224" cy="3681237"/>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9859" y="0"/>
            <a:ext cx="5870448" cy="3427851"/>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8338" y="1088862"/>
            <a:ext cx="4279392" cy="4279392"/>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450" y="841974"/>
            <a:ext cx="4773168" cy="477316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28852" y="-6498"/>
            <a:ext cx="5159148" cy="5325124"/>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8141" y="-6495"/>
            <a:ext cx="4909857" cy="5075836"/>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descr="A logo of a city&#10;&#10;Description automatically generated">
            <a:extLst>
              <a:ext uri="{FF2B5EF4-FFF2-40B4-BE49-F238E27FC236}">
                <a16:creationId xmlns:a16="http://schemas.microsoft.com/office/drawing/2014/main" id="{1442A6FE-CD56-785C-2349-A8DE3A789737}"/>
              </a:ext>
            </a:extLst>
          </p:cNvPr>
          <p:cNvPicPr>
            <a:picLocks noChangeAspect="1"/>
          </p:cNvPicPr>
          <p:nvPr/>
        </p:nvPicPr>
        <p:blipFill>
          <a:blip r:embed="rId2"/>
          <a:stretch>
            <a:fillRect/>
          </a:stretch>
        </p:blipFill>
        <p:spPr>
          <a:xfrm>
            <a:off x="14744700" y="444496"/>
            <a:ext cx="2928240" cy="3144531"/>
          </a:xfrm>
          <a:prstGeom prst="rect">
            <a:avLst/>
          </a:prstGeom>
        </p:spPr>
      </p:pic>
      <p:sp>
        <p:nvSpPr>
          <p:cNvPr id="38" name="Freeform: Shape 37">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44854" y="6106983"/>
            <a:ext cx="4243147" cy="4180017"/>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8996" y="5861127"/>
            <a:ext cx="4489004" cy="4425873"/>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p:cNvGrpSpPr/>
          <p:nvPr/>
        </p:nvGrpSpPr>
        <p:grpSpPr>
          <a:xfrm>
            <a:off x="354964" y="5121111"/>
            <a:ext cx="3493695" cy="4430873"/>
            <a:chOff x="0" y="0"/>
            <a:chExt cx="9565894" cy="12131929"/>
          </a:xfrm>
        </p:grpSpPr>
        <p:sp>
          <p:nvSpPr>
            <p:cNvPr id="3" name="Freeform 3"/>
            <p:cNvSpPr/>
            <p:nvPr/>
          </p:nvSpPr>
          <p:spPr>
            <a:xfrm>
              <a:off x="0" y="0"/>
              <a:ext cx="9565894" cy="12131929"/>
            </a:xfrm>
            <a:custGeom>
              <a:avLst/>
              <a:gdLst/>
              <a:ahLst/>
              <a:cxnLst/>
              <a:rect l="l" t="t" r="r" b="b"/>
              <a:pathLst>
                <a:path w="9565894" h="12131929">
                  <a:moveTo>
                    <a:pt x="0" y="12131929"/>
                  </a:moveTo>
                  <a:lnTo>
                    <a:pt x="9565894" y="12131929"/>
                  </a:lnTo>
                  <a:lnTo>
                    <a:pt x="9565894" y="10708767"/>
                  </a:lnTo>
                  <a:lnTo>
                    <a:pt x="9565894" y="9285605"/>
                  </a:lnTo>
                  <a:lnTo>
                    <a:pt x="9565894" y="7629144"/>
                  </a:lnTo>
                  <a:lnTo>
                    <a:pt x="9565894" y="6206109"/>
                  </a:lnTo>
                  <a:lnTo>
                    <a:pt x="9565894" y="4782947"/>
                  </a:lnTo>
                  <a:lnTo>
                    <a:pt x="4782947" y="0"/>
                  </a:lnTo>
                  <a:lnTo>
                    <a:pt x="0" y="4782947"/>
                  </a:lnTo>
                  <a:lnTo>
                    <a:pt x="0" y="6206109"/>
                  </a:lnTo>
                  <a:lnTo>
                    <a:pt x="0" y="7629144"/>
                  </a:lnTo>
                  <a:lnTo>
                    <a:pt x="0" y="9285605"/>
                  </a:lnTo>
                  <a:lnTo>
                    <a:pt x="0" y="10708767"/>
                  </a:lnTo>
                  <a:close/>
                </a:path>
              </a:pathLst>
            </a:custGeom>
            <a:solidFill>
              <a:srgbClr val="DDDDDD"/>
            </a:solidFill>
          </p:spPr>
          <p:txBody>
            <a:bodyPr/>
            <a:lstStyle/>
            <a:p>
              <a:endParaRPr lang="en-GB"/>
            </a:p>
          </p:txBody>
        </p:sp>
      </p:grpSp>
      <p:grpSp>
        <p:nvGrpSpPr>
          <p:cNvPr id="5" name="Group 5"/>
          <p:cNvGrpSpPr/>
          <p:nvPr/>
        </p:nvGrpSpPr>
        <p:grpSpPr>
          <a:xfrm>
            <a:off x="3640431" y="324000"/>
            <a:ext cx="2310535" cy="2242834"/>
            <a:chOff x="0" y="0"/>
            <a:chExt cx="9565894" cy="9285605"/>
          </a:xfrm>
        </p:grpSpPr>
        <p:sp>
          <p:nvSpPr>
            <p:cNvPr id="6" name="Freeform 6"/>
            <p:cNvSpPr/>
            <p:nvPr/>
          </p:nvSpPr>
          <p:spPr>
            <a:xfrm>
              <a:off x="0" y="0"/>
              <a:ext cx="9565894" cy="9285605"/>
            </a:xfrm>
            <a:custGeom>
              <a:avLst/>
              <a:gdLst/>
              <a:ahLst/>
              <a:cxnLst/>
              <a:rect l="l" t="t" r="r" b="b"/>
              <a:pathLst>
                <a:path w="9565894" h="9285605">
                  <a:moveTo>
                    <a:pt x="4782947" y="9285605"/>
                  </a:moveTo>
                  <a:lnTo>
                    <a:pt x="9565894" y="4502658"/>
                  </a:lnTo>
                  <a:lnTo>
                    <a:pt x="9565894" y="0"/>
                  </a:lnTo>
                  <a:lnTo>
                    <a:pt x="0" y="0"/>
                  </a:lnTo>
                  <a:lnTo>
                    <a:pt x="0" y="4502658"/>
                  </a:lnTo>
                  <a:close/>
                </a:path>
              </a:pathLst>
            </a:custGeom>
            <a:solidFill>
              <a:srgbClr val="E72929"/>
            </a:solidFill>
          </p:spPr>
          <p:txBody>
            <a:bodyPr/>
            <a:lstStyle/>
            <a:p>
              <a:endParaRPr lang="en-GB"/>
            </a:p>
          </p:txBody>
        </p:sp>
      </p:grpSp>
      <p:grpSp>
        <p:nvGrpSpPr>
          <p:cNvPr id="7" name="Group 7"/>
          <p:cNvGrpSpPr/>
          <p:nvPr/>
        </p:nvGrpSpPr>
        <p:grpSpPr>
          <a:xfrm>
            <a:off x="9056820" y="1909165"/>
            <a:ext cx="2744460" cy="2744460"/>
            <a:chOff x="0" y="0"/>
            <a:chExt cx="9236202" cy="9236202"/>
          </a:xfrm>
        </p:grpSpPr>
        <p:sp>
          <p:nvSpPr>
            <p:cNvPr id="8" name="Freeform 8"/>
            <p:cNvSpPr/>
            <p:nvPr/>
          </p:nvSpPr>
          <p:spPr>
            <a:xfrm>
              <a:off x="0" y="0"/>
              <a:ext cx="9236202" cy="9236202"/>
            </a:xfrm>
            <a:custGeom>
              <a:avLst/>
              <a:gdLst/>
              <a:ahLst/>
              <a:cxnLst/>
              <a:rect l="l" t="t" r="r" b="b"/>
              <a:pathLst>
                <a:path w="9236202" h="9236202">
                  <a:moveTo>
                    <a:pt x="0" y="4618101"/>
                  </a:moveTo>
                  <a:lnTo>
                    <a:pt x="4618101" y="0"/>
                  </a:lnTo>
                  <a:lnTo>
                    <a:pt x="9236202" y="4618101"/>
                  </a:lnTo>
                  <a:lnTo>
                    <a:pt x="4618101" y="9236202"/>
                  </a:lnTo>
                  <a:close/>
                </a:path>
              </a:pathLst>
            </a:custGeom>
            <a:solidFill>
              <a:srgbClr val="DDDDDD"/>
            </a:solidFill>
          </p:spPr>
          <p:txBody>
            <a:bodyPr/>
            <a:lstStyle/>
            <a:p>
              <a:endParaRPr lang="en-GB"/>
            </a:p>
          </p:txBody>
        </p:sp>
      </p:grpSp>
      <p:grpSp>
        <p:nvGrpSpPr>
          <p:cNvPr id="11" name="Group 11"/>
          <p:cNvGrpSpPr/>
          <p:nvPr/>
        </p:nvGrpSpPr>
        <p:grpSpPr>
          <a:xfrm>
            <a:off x="15164996" y="7308669"/>
            <a:ext cx="2539432" cy="2539432"/>
            <a:chOff x="0" y="0"/>
            <a:chExt cx="6151499" cy="6151499"/>
          </a:xfrm>
        </p:grpSpPr>
        <p:sp>
          <p:nvSpPr>
            <p:cNvPr id="12" name="Freeform 12"/>
            <p:cNvSpPr/>
            <p:nvPr/>
          </p:nvSpPr>
          <p:spPr>
            <a:xfrm>
              <a:off x="0" y="0"/>
              <a:ext cx="6151499" cy="6151499"/>
            </a:xfrm>
            <a:custGeom>
              <a:avLst/>
              <a:gdLst/>
              <a:ahLst/>
              <a:cxnLst/>
              <a:rect l="l" t="t" r="r" b="b"/>
              <a:pathLst>
                <a:path w="6151499" h="6151499">
                  <a:moveTo>
                    <a:pt x="6151499" y="6151499"/>
                  </a:moveTo>
                  <a:lnTo>
                    <a:pt x="6151499" y="0"/>
                  </a:lnTo>
                  <a:lnTo>
                    <a:pt x="0" y="6151499"/>
                  </a:lnTo>
                  <a:close/>
                </a:path>
              </a:pathLst>
            </a:custGeom>
            <a:solidFill>
              <a:srgbClr val="E72929"/>
            </a:solidFill>
          </p:spPr>
          <p:txBody>
            <a:bodyPr/>
            <a:lstStyle/>
            <a:p>
              <a:endParaRPr lang="en-GB"/>
            </a:p>
          </p:txBody>
        </p:sp>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2BD7DB-C5EE-4FAD-B255-219C33276209}"/>
              </a:ext>
            </a:extLst>
          </p:cNvPr>
          <p:cNvSpPr/>
          <p:nvPr/>
        </p:nvSpPr>
        <p:spPr>
          <a:xfrm>
            <a:off x="491987" y="2862470"/>
            <a:ext cx="11926958" cy="1938131"/>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700" b="1" dirty="0">
                <a:solidFill>
                  <a:srgbClr val="0D0D0D"/>
                </a:solidFill>
                <a:latin typeface="Söhne"/>
              </a:rPr>
              <a:t>Increased Motivation:</a:t>
            </a:r>
            <a:endParaRPr lang="en-US" sz="2700" dirty="0">
              <a:solidFill>
                <a:srgbClr val="0D0D0D"/>
              </a:solidFill>
              <a:latin typeface="Söhne"/>
            </a:endParaRPr>
          </a:p>
          <a:p>
            <a:pPr algn="l"/>
            <a:r>
              <a:rPr lang="en-US" sz="2700" dirty="0">
                <a:solidFill>
                  <a:srgbClr val="0D0D0D"/>
                </a:solidFill>
                <a:latin typeface="Söhne"/>
              </a:rPr>
              <a:t>Setting targets gives you something concrete to strive for, which can boost your motivation and drive. When you have a clear goal in mind, you're more likely to put in the effort needed to achieve it.</a:t>
            </a:r>
          </a:p>
        </p:txBody>
      </p:sp>
      <p:sp>
        <p:nvSpPr>
          <p:cNvPr id="5" name="Rectangle: Rounded Corners 4">
            <a:extLst>
              <a:ext uri="{FF2B5EF4-FFF2-40B4-BE49-F238E27FC236}">
                <a16:creationId xmlns:a16="http://schemas.microsoft.com/office/drawing/2014/main" id="{B7751FFA-0F5D-4808-BACF-61278DBCC7F9}"/>
              </a:ext>
            </a:extLst>
          </p:cNvPr>
          <p:cNvSpPr/>
          <p:nvPr/>
        </p:nvSpPr>
        <p:spPr>
          <a:xfrm>
            <a:off x="5953540" y="5345252"/>
            <a:ext cx="11926958" cy="1938131"/>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700" b="1" dirty="0">
                <a:solidFill>
                  <a:srgbClr val="0D0D0D"/>
                </a:solidFill>
                <a:latin typeface="Söhne"/>
              </a:rPr>
              <a:t>Enhanced Focus:</a:t>
            </a:r>
            <a:endParaRPr lang="en-US" sz="2700" dirty="0">
              <a:solidFill>
                <a:srgbClr val="0D0D0D"/>
              </a:solidFill>
              <a:latin typeface="Söhne"/>
            </a:endParaRPr>
          </a:p>
          <a:p>
            <a:pPr algn="l"/>
            <a:r>
              <a:rPr lang="en-US" sz="2700" dirty="0">
                <a:solidFill>
                  <a:srgbClr val="0D0D0D"/>
                </a:solidFill>
                <a:latin typeface="Söhne"/>
              </a:rPr>
              <a:t>Targets help you concentrate your efforts on specific tasks, reducing distractions and improving efficiency. When you know exactly what you're working towards, you can </a:t>
            </a:r>
            <a:r>
              <a:rPr lang="en-US" sz="2700" dirty="0" err="1">
                <a:solidFill>
                  <a:srgbClr val="0D0D0D"/>
                </a:solidFill>
                <a:latin typeface="Söhne"/>
              </a:rPr>
              <a:t>prioritise</a:t>
            </a:r>
            <a:r>
              <a:rPr lang="en-US" sz="2700" dirty="0">
                <a:solidFill>
                  <a:srgbClr val="0D0D0D"/>
                </a:solidFill>
                <a:latin typeface="Söhne"/>
              </a:rPr>
              <a:t> your activities accordingly.</a:t>
            </a:r>
          </a:p>
        </p:txBody>
      </p:sp>
      <p:sp>
        <p:nvSpPr>
          <p:cNvPr id="6" name="Rectangle: Rounded Corners 5">
            <a:extLst>
              <a:ext uri="{FF2B5EF4-FFF2-40B4-BE49-F238E27FC236}">
                <a16:creationId xmlns:a16="http://schemas.microsoft.com/office/drawing/2014/main" id="{D6FCE5E2-E231-4253-BDBD-96410EA5BEBE}"/>
              </a:ext>
            </a:extLst>
          </p:cNvPr>
          <p:cNvSpPr/>
          <p:nvPr/>
        </p:nvSpPr>
        <p:spPr>
          <a:xfrm>
            <a:off x="491987" y="7828034"/>
            <a:ext cx="11926958" cy="1938131"/>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700" b="1" dirty="0">
                <a:solidFill>
                  <a:srgbClr val="0D0D0D"/>
                </a:solidFill>
                <a:latin typeface="Söhne"/>
              </a:rPr>
              <a:t>Better Time Management:</a:t>
            </a:r>
            <a:endParaRPr lang="en-US" sz="2700" dirty="0">
              <a:solidFill>
                <a:srgbClr val="0D0D0D"/>
              </a:solidFill>
              <a:latin typeface="Söhne"/>
            </a:endParaRPr>
          </a:p>
          <a:p>
            <a:pPr algn="l"/>
            <a:r>
              <a:rPr lang="en-US" sz="2700" dirty="0">
                <a:solidFill>
                  <a:srgbClr val="0D0D0D"/>
                </a:solidFill>
                <a:latin typeface="Söhne"/>
              </a:rPr>
              <a:t>Setting targets allows you to plan your time effectively, ensuring that you allocate sufficient time for each task. This can help you avoid last-minute rushes and reduce stress.</a:t>
            </a:r>
          </a:p>
        </p:txBody>
      </p:sp>
      <p:pic>
        <p:nvPicPr>
          <p:cNvPr id="2050" name="Picture 2" descr="5 Ways to Boost Motivation">
            <a:extLst>
              <a:ext uri="{FF2B5EF4-FFF2-40B4-BE49-F238E27FC236}">
                <a16:creationId xmlns:a16="http://schemas.microsoft.com/office/drawing/2014/main" id="{D50948C0-FCB6-40C1-A29E-4B72F99BA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4642" y="2383604"/>
            <a:ext cx="4049264" cy="2689322"/>
          </a:xfrm>
          <a:prstGeom prst="rect">
            <a:avLst/>
          </a:prstGeom>
          <a:solidFill>
            <a:schemeClr val="accent1">
              <a:lumMod val="20000"/>
              <a:lumOff val="80000"/>
            </a:schemeClr>
          </a:solidFill>
          <a:ln w="38100">
            <a:solidFill>
              <a:schemeClr val="tx1"/>
            </a:solidFill>
          </a:ln>
        </p:spPr>
      </p:pic>
      <p:pic>
        <p:nvPicPr>
          <p:cNvPr id="2052" name="Picture 4" descr="10 Ways To Read Faster with Better Focus">
            <a:extLst>
              <a:ext uri="{FF2B5EF4-FFF2-40B4-BE49-F238E27FC236}">
                <a16:creationId xmlns:a16="http://schemas.microsoft.com/office/drawing/2014/main" id="{A2C0D1F9-8DCD-47B3-9EB0-75D929CBCD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9125" y="4981472"/>
            <a:ext cx="2574236" cy="2574236"/>
          </a:xfrm>
          <a:prstGeom prst="rect">
            <a:avLst/>
          </a:prstGeom>
          <a:solidFill>
            <a:schemeClr val="accent1">
              <a:lumMod val="20000"/>
              <a:lumOff val="80000"/>
            </a:schemeClr>
          </a:solidFill>
          <a:ln w="38100">
            <a:solidFill>
              <a:schemeClr val="tx1"/>
            </a:solidFill>
          </a:ln>
        </p:spPr>
      </p:pic>
      <p:pic>
        <p:nvPicPr>
          <p:cNvPr id="2054" name="Picture 6" descr="5 Steps To Better Time Management Skills">
            <a:extLst>
              <a:ext uri="{FF2B5EF4-FFF2-40B4-BE49-F238E27FC236}">
                <a16:creationId xmlns:a16="http://schemas.microsoft.com/office/drawing/2014/main" id="{2169562A-C467-4BBD-8712-E94BDE8823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6405" y="7675909"/>
            <a:ext cx="3145736" cy="1966085"/>
          </a:xfrm>
          <a:prstGeom prst="rect">
            <a:avLst/>
          </a:prstGeom>
          <a:solidFill>
            <a:schemeClr val="accent1">
              <a:lumMod val="20000"/>
              <a:lumOff val="80000"/>
            </a:schemeClr>
          </a:solidFill>
          <a:ln w="38100">
            <a:solidFill>
              <a:schemeClr val="tx1"/>
            </a:solidFill>
          </a:ln>
        </p:spPr>
      </p:pic>
      <p:sp>
        <p:nvSpPr>
          <p:cNvPr id="8" name="Title 1">
            <a:extLst>
              <a:ext uri="{FF2B5EF4-FFF2-40B4-BE49-F238E27FC236}">
                <a16:creationId xmlns:a16="http://schemas.microsoft.com/office/drawing/2014/main" id="{4A28DCDB-392A-3517-B04D-78812F0CBFFB}"/>
              </a:ext>
            </a:extLst>
          </p:cNvPr>
          <p:cNvSpPr txBox="1">
            <a:spLocks/>
          </p:cNvSpPr>
          <p:nvPr/>
        </p:nvSpPr>
        <p:spPr>
          <a:xfrm rot="21426870">
            <a:off x="597342" y="421565"/>
            <a:ext cx="10384406" cy="975862"/>
          </a:xfrm>
          <a:custGeom>
            <a:avLst/>
            <a:gdLst>
              <a:gd name="connsiteX0" fmla="*/ 0 w 10384406"/>
              <a:gd name="connsiteY0" fmla="*/ 0 h 975862"/>
              <a:gd name="connsiteX1" fmla="*/ 576911 w 10384406"/>
              <a:gd name="connsiteY1" fmla="*/ 0 h 975862"/>
              <a:gd name="connsiteX2" fmla="*/ 842291 w 10384406"/>
              <a:gd name="connsiteY2" fmla="*/ 0 h 975862"/>
              <a:gd name="connsiteX3" fmla="*/ 1419202 w 10384406"/>
              <a:gd name="connsiteY3" fmla="*/ 0 h 975862"/>
              <a:gd name="connsiteX4" fmla="*/ 1788425 w 10384406"/>
              <a:gd name="connsiteY4" fmla="*/ 0 h 975862"/>
              <a:gd name="connsiteX5" fmla="*/ 2053805 w 10384406"/>
              <a:gd name="connsiteY5" fmla="*/ 0 h 975862"/>
              <a:gd name="connsiteX6" fmla="*/ 2630716 w 10384406"/>
              <a:gd name="connsiteY6" fmla="*/ 0 h 975862"/>
              <a:gd name="connsiteX7" fmla="*/ 3207628 w 10384406"/>
              <a:gd name="connsiteY7" fmla="*/ 0 h 975862"/>
              <a:gd name="connsiteX8" fmla="*/ 3992227 w 10384406"/>
              <a:gd name="connsiteY8" fmla="*/ 0 h 975862"/>
              <a:gd name="connsiteX9" fmla="*/ 4361451 w 10384406"/>
              <a:gd name="connsiteY9" fmla="*/ 0 h 975862"/>
              <a:gd name="connsiteX10" fmla="*/ 4626830 w 10384406"/>
              <a:gd name="connsiteY10" fmla="*/ 0 h 975862"/>
              <a:gd name="connsiteX11" fmla="*/ 5307585 w 10384406"/>
              <a:gd name="connsiteY11" fmla="*/ 0 h 975862"/>
              <a:gd name="connsiteX12" fmla="*/ 5884497 w 10384406"/>
              <a:gd name="connsiteY12" fmla="*/ 0 h 975862"/>
              <a:gd name="connsiteX13" fmla="*/ 6149876 w 10384406"/>
              <a:gd name="connsiteY13" fmla="*/ 0 h 975862"/>
              <a:gd name="connsiteX14" fmla="*/ 6934476 w 10384406"/>
              <a:gd name="connsiteY14" fmla="*/ 0 h 975862"/>
              <a:gd name="connsiteX15" fmla="*/ 7407543 w 10384406"/>
              <a:gd name="connsiteY15" fmla="*/ 0 h 975862"/>
              <a:gd name="connsiteX16" fmla="*/ 8088298 w 10384406"/>
              <a:gd name="connsiteY16" fmla="*/ 0 h 975862"/>
              <a:gd name="connsiteX17" fmla="*/ 8665210 w 10384406"/>
              <a:gd name="connsiteY17" fmla="*/ 0 h 975862"/>
              <a:gd name="connsiteX18" fmla="*/ 9449809 w 10384406"/>
              <a:gd name="connsiteY18" fmla="*/ 0 h 975862"/>
              <a:gd name="connsiteX19" fmla="*/ 9819033 w 10384406"/>
              <a:gd name="connsiteY19" fmla="*/ 0 h 975862"/>
              <a:gd name="connsiteX20" fmla="*/ 10384406 w 10384406"/>
              <a:gd name="connsiteY20" fmla="*/ 0 h 975862"/>
              <a:gd name="connsiteX21" fmla="*/ 10384406 w 10384406"/>
              <a:gd name="connsiteY21" fmla="*/ 507448 h 975862"/>
              <a:gd name="connsiteX22" fmla="*/ 10384406 w 10384406"/>
              <a:gd name="connsiteY22" fmla="*/ 975862 h 975862"/>
              <a:gd name="connsiteX23" fmla="*/ 9807495 w 10384406"/>
              <a:gd name="connsiteY23" fmla="*/ 975862 h 975862"/>
              <a:gd name="connsiteX24" fmla="*/ 9438271 w 10384406"/>
              <a:gd name="connsiteY24" fmla="*/ 975862 h 975862"/>
              <a:gd name="connsiteX25" fmla="*/ 9172892 w 10384406"/>
              <a:gd name="connsiteY25" fmla="*/ 975862 h 975862"/>
              <a:gd name="connsiteX26" fmla="*/ 8699825 w 10384406"/>
              <a:gd name="connsiteY26" fmla="*/ 975862 h 975862"/>
              <a:gd name="connsiteX27" fmla="*/ 8226757 w 10384406"/>
              <a:gd name="connsiteY27" fmla="*/ 975862 h 975862"/>
              <a:gd name="connsiteX28" fmla="*/ 7649846 w 10384406"/>
              <a:gd name="connsiteY28" fmla="*/ 975862 h 975862"/>
              <a:gd name="connsiteX29" fmla="*/ 7384466 w 10384406"/>
              <a:gd name="connsiteY29" fmla="*/ 975862 h 975862"/>
              <a:gd name="connsiteX30" fmla="*/ 6911399 w 10384406"/>
              <a:gd name="connsiteY30" fmla="*/ 975862 h 975862"/>
              <a:gd name="connsiteX31" fmla="*/ 6334488 w 10384406"/>
              <a:gd name="connsiteY31" fmla="*/ 975862 h 975862"/>
              <a:gd name="connsiteX32" fmla="*/ 5965264 w 10384406"/>
              <a:gd name="connsiteY32" fmla="*/ 975862 h 975862"/>
              <a:gd name="connsiteX33" fmla="*/ 5388353 w 10384406"/>
              <a:gd name="connsiteY33" fmla="*/ 975862 h 975862"/>
              <a:gd name="connsiteX34" fmla="*/ 4707597 w 10384406"/>
              <a:gd name="connsiteY34" fmla="*/ 975862 h 975862"/>
              <a:gd name="connsiteX35" fmla="*/ 3922998 w 10384406"/>
              <a:gd name="connsiteY35" fmla="*/ 975862 h 975862"/>
              <a:gd name="connsiteX36" fmla="*/ 3553774 w 10384406"/>
              <a:gd name="connsiteY36" fmla="*/ 975862 h 975862"/>
              <a:gd name="connsiteX37" fmla="*/ 2873019 w 10384406"/>
              <a:gd name="connsiteY37" fmla="*/ 975862 h 975862"/>
              <a:gd name="connsiteX38" fmla="*/ 2088419 w 10384406"/>
              <a:gd name="connsiteY38" fmla="*/ 975862 h 975862"/>
              <a:gd name="connsiteX39" fmla="*/ 1407664 w 10384406"/>
              <a:gd name="connsiteY39" fmla="*/ 975862 h 975862"/>
              <a:gd name="connsiteX40" fmla="*/ 1142285 w 10384406"/>
              <a:gd name="connsiteY40" fmla="*/ 975862 h 975862"/>
              <a:gd name="connsiteX41" fmla="*/ 876905 w 10384406"/>
              <a:gd name="connsiteY41" fmla="*/ 975862 h 975862"/>
              <a:gd name="connsiteX42" fmla="*/ 0 w 10384406"/>
              <a:gd name="connsiteY42" fmla="*/ 975862 h 975862"/>
              <a:gd name="connsiteX43" fmla="*/ 0 w 10384406"/>
              <a:gd name="connsiteY43" fmla="*/ 497690 h 975862"/>
              <a:gd name="connsiteX44" fmla="*/ 0 w 10384406"/>
              <a:gd name="connsiteY44" fmla="*/ 0 h 9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84406" h="975862" fill="none" extrusionOk="0">
                <a:moveTo>
                  <a:pt x="0" y="0"/>
                </a:moveTo>
                <a:cubicBezTo>
                  <a:pt x="218653" y="-49080"/>
                  <a:pt x="395280" y="10827"/>
                  <a:pt x="576911" y="0"/>
                </a:cubicBezTo>
                <a:cubicBezTo>
                  <a:pt x="758542" y="-10827"/>
                  <a:pt x="752433" y="2594"/>
                  <a:pt x="842291" y="0"/>
                </a:cubicBezTo>
                <a:cubicBezTo>
                  <a:pt x="932149" y="-2594"/>
                  <a:pt x="1205249" y="13838"/>
                  <a:pt x="1419202" y="0"/>
                </a:cubicBezTo>
                <a:cubicBezTo>
                  <a:pt x="1633155" y="-13838"/>
                  <a:pt x="1653146" y="16637"/>
                  <a:pt x="1788425" y="0"/>
                </a:cubicBezTo>
                <a:cubicBezTo>
                  <a:pt x="1923704" y="-16637"/>
                  <a:pt x="1962776" y="11484"/>
                  <a:pt x="2053805" y="0"/>
                </a:cubicBezTo>
                <a:cubicBezTo>
                  <a:pt x="2144834" y="-11484"/>
                  <a:pt x="2446091" y="68307"/>
                  <a:pt x="2630716" y="0"/>
                </a:cubicBezTo>
                <a:cubicBezTo>
                  <a:pt x="2815341" y="-68307"/>
                  <a:pt x="2967799" y="17992"/>
                  <a:pt x="3207628" y="0"/>
                </a:cubicBezTo>
                <a:cubicBezTo>
                  <a:pt x="3447457" y="-17992"/>
                  <a:pt x="3642254" y="7623"/>
                  <a:pt x="3992227" y="0"/>
                </a:cubicBezTo>
                <a:cubicBezTo>
                  <a:pt x="4342200" y="-7623"/>
                  <a:pt x="4231825" y="8484"/>
                  <a:pt x="4361451" y="0"/>
                </a:cubicBezTo>
                <a:cubicBezTo>
                  <a:pt x="4491077" y="-8484"/>
                  <a:pt x="4550468" y="23167"/>
                  <a:pt x="4626830" y="0"/>
                </a:cubicBezTo>
                <a:cubicBezTo>
                  <a:pt x="4703192" y="-23167"/>
                  <a:pt x="5158857" y="53407"/>
                  <a:pt x="5307585" y="0"/>
                </a:cubicBezTo>
                <a:cubicBezTo>
                  <a:pt x="5456313" y="-53407"/>
                  <a:pt x="5707761" y="30930"/>
                  <a:pt x="5884497" y="0"/>
                </a:cubicBezTo>
                <a:cubicBezTo>
                  <a:pt x="6061233" y="-30930"/>
                  <a:pt x="6080389" y="20759"/>
                  <a:pt x="6149876" y="0"/>
                </a:cubicBezTo>
                <a:cubicBezTo>
                  <a:pt x="6219363" y="-20759"/>
                  <a:pt x="6746979" y="90537"/>
                  <a:pt x="6934476" y="0"/>
                </a:cubicBezTo>
                <a:cubicBezTo>
                  <a:pt x="7121973" y="-90537"/>
                  <a:pt x="7201061" y="49951"/>
                  <a:pt x="7407543" y="0"/>
                </a:cubicBezTo>
                <a:cubicBezTo>
                  <a:pt x="7614025" y="-49951"/>
                  <a:pt x="7840520" y="3226"/>
                  <a:pt x="8088298" y="0"/>
                </a:cubicBezTo>
                <a:cubicBezTo>
                  <a:pt x="8336076" y="-3226"/>
                  <a:pt x="8516058" y="52935"/>
                  <a:pt x="8665210" y="0"/>
                </a:cubicBezTo>
                <a:cubicBezTo>
                  <a:pt x="8814362" y="-52935"/>
                  <a:pt x="9062952" y="39638"/>
                  <a:pt x="9449809" y="0"/>
                </a:cubicBezTo>
                <a:cubicBezTo>
                  <a:pt x="9836666" y="-39638"/>
                  <a:pt x="9744501" y="9642"/>
                  <a:pt x="9819033" y="0"/>
                </a:cubicBezTo>
                <a:cubicBezTo>
                  <a:pt x="9893565" y="-9642"/>
                  <a:pt x="10120357" y="23191"/>
                  <a:pt x="10384406" y="0"/>
                </a:cubicBezTo>
                <a:cubicBezTo>
                  <a:pt x="10444124" y="132948"/>
                  <a:pt x="10325874" y="335228"/>
                  <a:pt x="10384406" y="507448"/>
                </a:cubicBezTo>
                <a:cubicBezTo>
                  <a:pt x="10442938" y="679668"/>
                  <a:pt x="10328209" y="821929"/>
                  <a:pt x="10384406" y="975862"/>
                </a:cubicBezTo>
                <a:cubicBezTo>
                  <a:pt x="10242694" y="981898"/>
                  <a:pt x="10031465" y="915518"/>
                  <a:pt x="9807495" y="975862"/>
                </a:cubicBezTo>
                <a:cubicBezTo>
                  <a:pt x="9583525" y="1036206"/>
                  <a:pt x="9574421" y="967293"/>
                  <a:pt x="9438271" y="975862"/>
                </a:cubicBezTo>
                <a:cubicBezTo>
                  <a:pt x="9302121" y="984431"/>
                  <a:pt x="9232169" y="969272"/>
                  <a:pt x="9172892" y="975862"/>
                </a:cubicBezTo>
                <a:cubicBezTo>
                  <a:pt x="9113615" y="982452"/>
                  <a:pt x="8823955" y="925018"/>
                  <a:pt x="8699825" y="975862"/>
                </a:cubicBezTo>
                <a:cubicBezTo>
                  <a:pt x="8575695" y="1026706"/>
                  <a:pt x="8322884" y="940008"/>
                  <a:pt x="8226757" y="975862"/>
                </a:cubicBezTo>
                <a:cubicBezTo>
                  <a:pt x="8130630" y="1011716"/>
                  <a:pt x="7928363" y="967372"/>
                  <a:pt x="7649846" y="975862"/>
                </a:cubicBezTo>
                <a:cubicBezTo>
                  <a:pt x="7371329" y="984352"/>
                  <a:pt x="7476237" y="969742"/>
                  <a:pt x="7384466" y="975862"/>
                </a:cubicBezTo>
                <a:cubicBezTo>
                  <a:pt x="7292695" y="981982"/>
                  <a:pt x="7044136" y="938131"/>
                  <a:pt x="6911399" y="975862"/>
                </a:cubicBezTo>
                <a:cubicBezTo>
                  <a:pt x="6778662" y="1013593"/>
                  <a:pt x="6543664" y="923061"/>
                  <a:pt x="6334488" y="975862"/>
                </a:cubicBezTo>
                <a:cubicBezTo>
                  <a:pt x="6125312" y="1028663"/>
                  <a:pt x="6064992" y="966898"/>
                  <a:pt x="5965264" y="975862"/>
                </a:cubicBezTo>
                <a:cubicBezTo>
                  <a:pt x="5865536" y="984826"/>
                  <a:pt x="5550616" y="951396"/>
                  <a:pt x="5388353" y="975862"/>
                </a:cubicBezTo>
                <a:cubicBezTo>
                  <a:pt x="5226090" y="1000328"/>
                  <a:pt x="5027676" y="941904"/>
                  <a:pt x="4707597" y="975862"/>
                </a:cubicBezTo>
                <a:cubicBezTo>
                  <a:pt x="4387518" y="1009820"/>
                  <a:pt x="4226922" y="888657"/>
                  <a:pt x="3922998" y="975862"/>
                </a:cubicBezTo>
                <a:cubicBezTo>
                  <a:pt x="3619074" y="1063067"/>
                  <a:pt x="3733824" y="935416"/>
                  <a:pt x="3553774" y="975862"/>
                </a:cubicBezTo>
                <a:cubicBezTo>
                  <a:pt x="3373724" y="1016308"/>
                  <a:pt x="3125411" y="961422"/>
                  <a:pt x="2873019" y="975862"/>
                </a:cubicBezTo>
                <a:cubicBezTo>
                  <a:pt x="2620627" y="990302"/>
                  <a:pt x="2275914" y="925074"/>
                  <a:pt x="2088419" y="975862"/>
                </a:cubicBezTo>
                <a:cubicBezTo>
                  <a:pt x="1900924" y="1026650"/>
                  <a:pt x="1724758" y="912325"/>
                  <a:pt x="1407664" y="975862"/>
                </a:cubicBezTo>
                <a:cubicBezTo>
                  <a:pt x="1090571" y="1039399"/>
                  <a:pt x="1258221" y="952443"/>
                  <a:pt x="1142285" y="975862"/>
                </a:cubicBezTo>
                <a:cubicBezTo>
                  <a:pt x="1026349" y="999281"/>
                  <a:pt x="999912" y="972481"/>
                  <a:pt x="876905" y="975862"/>
                </a:cubicBezTo>
                <a:cubicBezTo>
                  <a:pt x="753898" y="979243"/>
                  <a:pt x="411847" y="970626"/>
                  <a:pt x="0" y="975862"/>
                </a:cubicBezTo>
                <a:cubicBezTo>
                  <a:pt x="-46451" y="816439"/>
                  <a:pt x="24695" y="638297"/>
                  <a:pt x="0" y="497690"/>
                </a:cubicBezTo>
                <a:cubicBezTo>
                  <a:pt x="-24695" y="357083"/>
                  <a:pt x="23563" y="215229"/>
                  <a:pt x="0" y="0"/>
                </a:cubicBezTo>
                <a:close/>
              </a:path>
              <a:path w="10384406" h="975862" stroke="0" extrusionOk="0">
                <a:moveTo>
                  <a:pt x="0" y="0"/>
                </a:moveTo>
                <a:cubicBezTo>
                  <a:pt x="192358" y="-20525"/>
                  <a:pt x="237221" y="34227"/>
                  <a:pt x="473067" y="0"/>
                </a:cubicBezTo>
                <a:cubicBezTo>
                  <a:pt x="708913" y="-34227"/>
                  <a:pt x="927171" y="11622"/>
                  <a:pt x="1153823" y="0"/>
                </a:cubicBezTo>
                <a:cubicBezTo>
                  <a:pt x="1380475" y="-11622"/>
                  <a:pt x="1351697" y="8647"/>
                  <a:pt x="1419202" y="0"/>
                </a:cubicBezTo>
                <a:cubicBezTo>
                  <a:pt x="1486707" y="-8647"/>
                  <a:pt x="1605539" y="15118"/>
                  <a:pt x="1684581" y="0"/>
                </a:cubicBezTo>
                <a:cubicBezTo>
                  <a:pt x="1763623" y="-15118"/>
                  <a:pt x="2276619" y="34480"/>
                  <a:pt x="2469181" y="0"/>
                </a:cubicBezTo>
                <a:cubicBezTo>
                  <a:pt x="2661743" y="-34480"/>
                  <a:pt x="2615102" y="284"/>
                  <a:pt x="2734560" y="0"/>
                </a:cubicBezTo>
                <a:cubicBezTo>
                  <a:pt x="2854018" y="-284"/>
                  <a:pt x="2867937" y="11227"/>
                  <a:pt x="2999940" y="0"/>
                </a:cubicBezTo>
                <a:cubicBezTo>
                  <a:pt x="3131943" y="-11227"/>
                  <a:pt x="3179279" y="25115"/>
                  <a:pt x="3265319" y="0"/>
                </a:cubicBezTo>
                <a:cubicBezTo>
                  <a:pt x="3351359" y="-25115"/>
                  <a:pt x="3459550" y="17355"/>
                  <a:pt x="3634542" y="0"/>
                </a:cubicBezTo>
                <a:cubicBezTo>
                  <a:pt x="3809534" y="-17355"/>
                  <a:pt x="3820703" y="16924"/>
                  <a:pt x="3899921" y="0"/>
                </a:cubicBezTo>
                <a:cubicBezTo>
                  <a:pt x="3979139" y="-16924"/>
                  <a:pt x="4339940" y="43709"/>
                  <a:pt x="4476833" y="0"/>
                </a:cubicBezTo>
                <a:cubicBezTo>
                  <a:pt x="4613726" y="-43709"/>
                  <a:pt x="4852879" y="12511"/>
                  <a:pt x="5053744" y="0"/>
                </a:cubicBezTo>
                <a:cubicBezTo>
                  <a:pt x="5254609" y="-12511"/>
                  <a:pt x="5325978" y="44169"/>
                  <a:pt x="5526812" y="0"/>
                </a:cubicBezTo>
                <a:cubicBezTo>
                  <a:pt x="5727646" y="-44169"/>
                  <a:pt x="5712603" y="29219"/>
                  <a:pt x="5792191" y="0"/>
                </a:cubicBezTo>
                <a:cubicBezTo>
                  <a:pt x="5871779" y="-29219"/>
                  <a:pt x="5991497" y="7980"/>
                  <a:pt x="6161414" y="0"/>
                </a:cubicBezTo>
                <a:cubicBezTo>
                  <a:pt x="6331331" y="-7980"/>
                  <a:pt x="6617447" y="68426"/>
                  <a:pt x="6842170" y="0"/>
                </a:cubicBezTo>
                <a:cubicBezTo>
                  <a:pt x="7066893" y="-68426"/>
                  <a:pt x="7087724" y="31045"/>
                  <a:pt x="7315237" y="0"/>
                </a:cubicBezTo>
                <a:cubicBezTo>
                  <a:pt x="7542750" y="-31045"/>
                  <a:pt x="7607965" y="68928"/>
                  <a:pt x="7892149" y="0"/>
                </a:cubicBezTo>
                <a:cubicBezTo>
                  <a:pt x="8176333" y="-68928"/>
                  <a:pt x="8257577" y="39225"/>
                  <a:pt x="8365216" y="0"/>
                </a:cubicBezTo>
                <a:cubicBezTo>
                  <a:pt x="8472855" y="-39225"/>
                  <a:pt x="8850170" y="7812"/>
                  <a:pt x="9045971" y="0"/>
                </a:cubicBezTo>
                <a:cubicBezTo>
                  <a:pt x="9241773" y="-7812"/>
                  <a:pt x="9220583" y="24576"/>
                  <a:pt x="9311351" y="0"/>
                </a:cubicBezTo>
                <a:cubicBezTo>
                  <a:pt x="9402119" y="-24576"/>
                  <a:pt x="10043866" y="116519"/>
                  <a:pt x="10384406" y="0"/>
                </a:cubicBezTo>
                <a:cubicBezTo>
                  <a:pt x="10393045" y="205845"/>
                  <a:pt x="10341511" y="345959"/>
                  <a:pt x="10384406" y="478172"/>
                </a:cubicBezTo>
                <a:cubicBezTo>
                  <a:pt x="10427301" y="610385"/>
                  <a:pt x="10336617" y="786944"/>
                  <a:pt x="10384406" y="975862"/>
                </a:cubicBezTo>
                <a:cubicBezTo>
                  <a:pt x="10250383" y="998475"/>
                  <a:pt x="10049315" y="975675"/>
                  <a:pt x="9807495" y="975862"/>
                </a:cubicBezTo>
                <a:cubicBezTo>
                  <a:pt x="9565675" y="976049"/>
                  <a:pt x="9541424" y="938301"/>
                  <a:pt x="9438271" y="975862"/>
                </a:cubicBezTo>
                <a:cubicBezTo>
                  <a:pt x="9335118" y="1013423"/>
                  <a:pt x="9233972" y="934011"/>
                  <a:pt x="9069048" y="975862"/>
                </a:cubicBezTo>
                <a:cubicBezTo>
                  <a:pt x="8904124" y="1017713"/>
                  <a:pt x="8563728" y="968034"/>
                  <a:pt x="8284448" y="975862"/>
                </a:cubicBezTo>
                <a:cubicBezTo>
                  <a:pt x="8005168" y="983690"/>
                  <a:pt x="7740360" y="908544"/>
                  <a:pt x="7603693" y="975862"/>
                </a:cubicBezTo>
                <a:cubicBezTo>
                  <a:pt x="7467027" y="1043180"/>
                  <a:pt x="7447518" y="949497"/>
                  <a:pt x="7338314" y="975862"/>
                </a:cubicBezTo>
                <a:cubicBezTo>
                  <a:pt x="7229110" y="1002227"/>
                  <a:pt x="7186122" y="964961"/>
                  <a:pt x="7072934" y="975862"/>
                </a:cubicBezTo>
                <a:cubicBezTo>
                  <a:pt x="6959746" y="986763"/>
                  <a:pt x="6841104" y="958766"/>
                  <a:pt x="6703711" y="975862"/>
                </a:cubicBezTo>
                <a:cubicBezTo>
                  <a:pt x="6566318" y="992958"/>
                  <a:pt x="6351577" y="968141"/>
                  <a:pt x="6126800" y="975862"/>
                </a:cubicBezTo>
                <a:cubicBezTo>
                  <a:pt x="5902023" y="983583"/>
                  <a:pt x="5876274" y="955133"/>
                  <a:pt x="5757576" y="975862"/>
                </a:cubicBezTo>
                <a:cubicBezTo>
                  <a:pt x="5638878" y="996591"/>
                  <a:pt x="5237105" y="942463"/>
                  <a:pt x="5076821" y="975862"/>
                </a:cubicBezTo>
                <a:cubicBezTo>
                  <a:pt x="4916538" y="1009261"/>
                  <a:pt x="4691155" y="946321"/>
                  <a:pt x="4499909" y="975862"/>
                </a:cubicBezTo>
                <a:cubicBezTo>
                  <a:pt x="4308663" y="1005403"/>
                  <a:pt x="4286228" y="972993"/>
                  <a:pt x="4130686" y="975862"/>
                </a:cubicBezTo>
                <a:cubicBezTo>
                  <a:pt x="3975144" y="978731"/>
                  <a:pt x="3594635" y="916886"/>
                  <a:pt x="3449930" y="975862"/>
                </a:cubicBezTo>
                <a:cubicBezTo>
                  <a:pt x="3305225" y="1034838"/>
                  <a:pt x="3142681" y="906792"/>
                  <a:pt x="2873019" y="975862"/>
                </a:cubicBezTo>
                <a:cubicBezTo>
                  <a:pt x="2603357" y="1044932"/>
                  <a:pt x="2622384" y="974190"/>
                  <a:pt x="2503796" y="975862"/>
                </a:cubicBezTo>
                <a:cubicBezTo>
                  <a:pt x="2385208" y="977534"/>
                  <a:pt x="2295221" y="948974"/>
                  <a:pt x="2134572" y="975862"/>
                </a:cubicBezTo>
                <a:cubicBezTo>
                  <a:pt x="1973923" y="1002750"/>
                  <a:pt x="1856388" y="949768"/>
                  <a:pt x="1765349" y="975862"/>
                </a:cubicBezTo>
                <a:cubicBezTo>
                  <a:pt x="1674310" y="1001956"/>
                  <a:pt x="1343856" y="961638"/>
                  <a:pt x="1188438" y="975862"/>
                </a:cubicBezTo>
                <a:cubicBezTo>
                  <a:pt x="1033020" y="990086"/>
                  <a:pt x="894860" y="958581"/>
                  <a:pt x="819214" y="975862"/>
                </a:cubicBezTo>
                <a:cubicBezTo>
                  <a:pt x="743568" y="993143"/>
                  <a:pt x="323920" y="882200"/>
                  <a:pt x="0" y="975862"/>
                </a:cubicBezTo>
                <a:cubicBezTo>
                  <a:pt x="-12566" y="799556"/>
                  <a:pt x="22813" y="631095"/>
                  <a:pt x="0" y="507448"/>
                </a:cubicBezTo>
                <a:cubicBezTo>
                  <a:pt x="-22813" y="383801"/>
                  <a:pt x="30646" y="182053"/>
                  <a:pt x="0" y="0"/>
                </a:cubicBezTo>
                <a:close/>
              </a:path>
            </a:pathLst>
          </a:custGeom>
          <a:ln>
            <a:solidFill>
              <a:schemeClr val="tx1"/>
            </a:solidFill>
            <a:extLst>
              <a:ext uri="{C807C97D-BFC1-408E-A445-0C87EB9F89A2}">
                <ask:lineSketchStyleProps xmlns:ask="http://schemas.microsoft.com/office/drawing/2018/sketchyshapes" sd="1297605955">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Benefits of Setting Targets</a:t>
            </a:r>
          </a:p>
        </p:txBody>
      </p:sp>
    </p:spTree>
    <p:extLst>
      <p:ext uri="{BB962C8B-B14F-4D97-AF65-F5344CB8AC3E}">
        <p14:creationId xmlns:p14="http://schemas.microsoft.com/office/powerpoint/2010/main" val="398054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12947022" y="735740"/>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229600"/>
            <a:ext cx="4009294"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0B41A0E-A454-4684-AF4F-99E19419926A}"/>
              </a:ext>
            </a:extLst>
          </p:cNvPr>
          <p:cNvPicPr>
            <a:picLocks noChangeAspect="1"/>
          </p:cNvPicPr>
          <p:nvPr/>
        </p:nvPicPr>
        <p:blipFill>
          <a:blip r:embed="rId2"/>
          <a:stretch>
            <a:fillRect/>
          </a:stretch>
        </p:blipFill>
        <p:spPr>
          <a:xfrm>
            <a:off x="4470086" y="3687218"/>
            <a:ext cx="12830683" cy="622288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8659563" y="2018718"/>
            <a:ext cx="8188257" cy="1961096"/>
          </a:xfrm>
        </p:spPr>
        <p:txBody>
          <a:bodyPr vert="horz" lIns="91440" tIns="45720" rIns="91440" bIns="45720" rtlCol="0">
            <a:normAutofit/>
          </a:bodyPr>
          <a:lstStyle/>
          <a:p>
            <a:pPr marL="0" indent="0">
              <a:lnSpc>
                <a:spcPct val="90000"/>
              </a:lnSpc>
              <a:buNone/>
            </a:pPr>
            <a:r>
              <a:rPr lang="en-US" b="0" i="0" dirty="0">
                <a:effectLst/>
              </a:rPr>
              <a:t>The SMART goals framework is a powerful tool that helps in setting well-defined and attainable targets. SMART stands for Specific, Measurable, Achievable, Relevant, and Time-bound.</a:t>
            </a:r>
            <a:endParaRPr lang="en-US" dirty="0"/>
          </a:p>
        </p:txBody>
      </p:sp>
      <p:sp>
        <p:nvSpPr>
          <p:cNvPr id="8" name="Title 1">
            <a:extLst>
              <a:ext uri="{FF2B5EF4-FFF2-40B4-BE49-F238E27FC236}">
                <a16:creationId xmlns:a16="http://schemas.microsoft.com/office/drawing/2014/main" id="{9298F459-7BB0-E36C-34B2-DB807C889F4C}"/>
              </a:ext>
            </a:extLst>
          </p:cNvPr>
          <p:cNvSpPr txBox="1">
            <a:spLocks/>
          </p:cNvSpPr>
          <p:nvPr/>
        </p:nvSpPr>
        <p:spPr>
          <a:xfrm rot="21426870">
            <a:off x="483042" y="566161"/>
            <a:ext cx="10384406" cy="975862"/>
          </a:xfrm>
          <a:custGeom>
            <a:avLst/>
            <a:gdLst>
              <a:gd name="connsiteX0" fmla="*/ 0 w 10384406"/>
              <a:gd name="connsiteY0" fmla="*/ 0 h 975862"/>
              <a:gd name="connsiteX1" fmla="*/ 576911 w 10384406"/>
              <a:gd name="connsiteY1" fmla="*/ 0 h 975862"/>
              <a:gd name="connsiteX2" fmla="*/ 842291 w 10384406"/>
              <a:gd name="connsiteY2" fmla="*/ 0 h 975862"/>
              <a:gd name="connsiteX3" fmla="*/ 1419202 w 10384406"/>
              <a:gd name="connsiteY3" fmla="*/ 0 h 975862"/>
              <a:gd name="connsiteX4" fmla="*/ 1788425 w 10384406"/>
              <a:gd name="connsiteY4" fmla="*/ 0 h 975862"/>
              <a:gd name="connsiteX5" fmla="*/ 2053805 w 10384406"/>
              <a:gd name="connsiteY5" fmla="*/ 0 h 975862"/>
              <a:gd name="connsiteX6" fmla="*/ 2630716 w 10384406"/>
              <a:gd name="connsiteY6" fmla="*/ 0 h 975862"/>
              <a:gd name="connsiteX7" fmla="*/ 3207628 w 10384406"/>
              <a:gd name="connsiteY7" fmla="*/ 0 h 975862"/>
              <a:gd name="connsiteX8" fmla="*/ 3992227 w 10384406"/>
              <a:gd name="connsiteY8" fmla="*/ 0 h 975862"/>
              <a:gd name="connsiteX9" fmla="*/ 4361451 w 10384406"/>
              <a:gd name="connsiteY9" fmla="*/ 0 h 975862"/>
              <a:gd name="connsiteX10" fmla="*/ 4626830 w 10384406"/>
              <a:gd name="connsiteY10" fmla="*/ 0 h 975862"/>
              <a:gd name="connsiteX11" fmla="*/ 5307585 w 10384406"/>
              <a:gd name="connsiteY11" fmla="*/ 0 h 975862"/>
              <a:gd name="connsiteX12" fmla="*/ 5884497 w 10384406"/>
              <a:gd name="connsiteY12" fmla="*/ 0 h 975862"/>
              <a:gd name="connsiteX13" fmla="*/ 6149876 w 10384406"/>
              <a:gd name="connsiteY13" fmla="*/ 0 h 975862"/>
              <a:gd name="connsiteX14" fmla="*/ 6934476 w 10384406"/>
              <a:gd name="connsiteY14" fmla="*/ 0 h 975862"/>
              <a:gd name="connsiteX15" fmla="*/ 7407543 w 10384406"/>
              <a:gd name="connsiteY15" fmla="*/ 0 h 975862"/>
              <a:gd name="connsiteX16" fmla="*/ 8088298 w 10384406"/>
              <a:gd name="connsiteY16" fmla="*/ 0 h 975862"/>
              <a:gd name="connsiteX17" fmla="*/ 8665210 w 10384406"/>
              <a:gd name="connsiteY17" fmla="*/ 0 h 975862"/>
              <a:gd name="connsiteX18" fmla="*/ 9449809 w 10384406"/>
              <a:gd name="connsiteY18" fmla="*/ 0 h 975862"/>
              <a:gd name="connsiteX19" fmla="*/ 9819033 w 10384406"/>
              <a:gd name="connsiteY19" fmla="*/ 0 h 975862"/>
              <a:gd name="connsiteX20" fmla="*/ 10384406 w 10384406"/>
              <a:gd name="connsiteY20" fmla="*/ 0 h 975862"/>
              <a:gd name="connsiteX21" fmla="*/ 10384406 w 10384406"/>
              <a:gd name="connsiteY21" fmla="*/ 507448 h 975862"/>
              <a:gd name="connsiteX22" fmla="*/ 10384406 w 10384406"/>
              <a:gd name="connsiteY22" fmla="*/ 975862 h 975862"/>
              <a:gd name="connsiteX23" fmla="*/ 9807495 w 10384406"/>
              <a:gd name="connsiteY23" fmla="*/ 975862 h 975862"/>
              <a:gd name="connsiteX24" fmla="*/ 9438271 w 10384406"/>
              <a:gd name="connsiteY24" fmla="*/ 975862 h 975862"/>
              <a:gd name="connsiteX25" fmla="*/ 9172892 w 10384406"/>
              <a:gd name="connsiteY25" fmla="*/ 975862 h 975862"/>
              <a:gd name="connsiteX26" fmla="*/ 8699825 w 10384406"/>
              <a:gd name="connsiteY26" fmla="*/ 975862 h 975862"/>
              <a:gd name="connsiteX27" fmla="*/ 8226757 w 10384406"/>
              <a:gd name="connsiteY27" fmla="*/ 975862 h 975862"/>
              <a:gd name="connsiteX28" fmla="*/ 7649846 w 10384406"/>
              <a:gd name="connsiteY28" fmla="*/ 975862 h 975862"/>
              <a:gd name="connsiteX29" fmla="*/ 7384466 w 10384406"/>
              <a:gd name="connsiteY29" fmla="*/ 975862 h 975862"/>
              <a:gd name="connsiteX30" fmla="*/ 6911399 w 10384406"/>
              <a:gd name="connsiteY30" fmla="*/ 975862 h 975862"/>
              <a:gd name="connsiteX31" fmla="*/ 6334488 w 10384406"/>
              <a:gd name="connsiteY31" fmla="*/ 975862 h 975862"/>
              <a:gd name="connsiteX32" fmla="*/ 5965264 w 10384406"/>
              <a:gd name="connsiteY32" fmla="*/ 975862 h 975862"/>
              <a:gd name="connsiteX33" fmla="*/ 5388353 w 10384406"/>
              <a:gd name="connsiteY33" fmla="*/ 975862 h 975862"/>
              <a:gd name="connsiteX34" fmla="*/ 4707597 w 10384406"/>
              <a:gd name="connsiteY34" fmla="*/ 975862 h 975862"/>
              <a:gd name="connsiteX35" fmla="*/ 3922998 w 10384406"/>
              <a:gd name="connsiteY35" fmla="*/ 975862 h 975862"/>
              <a:gd name="connsiteX36" fmla="*/ 3553774 w 10384406"/>
              <a:gd name="connsiteY36" fmla="*/ 975862 h 975862"/>
              <a:gd name="connsiteX37" fmla="*/ 2873019 w 10384406"/>
              <a:gd name="connsiteY37" fmla="*/ 975862 h 975862"/>
              <a:gd name="connsiteX38" fmla="*/ 2088419 w 10384406"/>
              <a:gd name="connsiteY38" fmla="*/ 975862 h 975862"/>
              <a:gd name="connsiteX39" fmla="*/ 1407664 w 10384406"/>
              <a:gd name="connsiteY39" fmla="*/ 975862 h 975862"/>
              <a:gd name="connsiteX40" fmla="*/ 1142285 w 10384406"/>
              <a:gd name="connsiteY40" fmla="*/ 975862 h 975862"/>
              <a:gd name="connsiteX41" fmla="*/ 876905 w 10384406"/>
              <a:gd name="connsiteY41" fmla="*/ 975862 h 975862"/>
              <a:gd name="connsiteX42" fmla="*/ 0 w 10384406"/>
              <a:gd name="connsiteY42" fmla="*/ 975862 h 975862"/>
              <a:gd name="connsiteX43" fmla="*/ 0 w 10384406"/>
              <a:gd name="connsiteY43" fmla="*/ 497690 h 975862"/>
              <a:gd name="connsiteX44" fmla="*/ 0 w 10384406"/>
              <a:gd name="connsiteY44" fmla="*/ 0 h 9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84406" h="975862" fill="none" extrusionOk="0">
                <a:moveTo>
                  <a:pt x="0" y="0"/>
                </a:moveTo>
                <a:cubicBezTo>
                  <a:pt x="218653" y="-49080"/>
                  <a:pt x="395280" y="10827"/>
                  <a:pt x="576911" y="0"/>
                </a:cubicBezTo>
                <a:cubicBezTo>
                  <a:pt x="758542" y="-10827"/>
                  <a:pt x="752433" y="2594"/>
                  <a:pt x="842291" y="0"/>
                </a:cubicBezTo>
                <a:cubicBezTo>
                  <a:pt x="932149" y="-2594"/>
                  <a:pt x="1205249" y="13838"/>
                  <a:pt x="1419202" y="0"/>
                </a:cubicBezTo>
                <a:cubicBezTo>
                  <a:pt x="1633155" y="-13838"/>
                  <a:pt x="1653146" y="16637"/>
                  <a:pt x="1788425" y="0"/>
                </a:cubicBezTo>
                <a:cubicBezTo>
                  <a:pt x="1923704" y="-16637"/>
                  <a:pt x="1962776" y="11484"/>
                  <a:pt x="2053805" y="0"/>
                </a:cubicBezTo>
                <a:cubicBezTo>
                  <a:pt x="2144834" y="-11484"/>
                  <a:pt x="2446091" y="68307"/>
                  <a:pt x="2630716" y="0"/>
                </a:cubicBezTo>
                <a:cubicBezTo>
                  <a:pt x="2815341" y="-68307"/>
                  <a:pt x="2967799" y="17992"/>
                  <a:pt x="3207628" y="0"/>
                </a:cubicBezTo>
                <a:cubicBezTo>
                  <a:pt x="3447457" y="-17992"/>
                  <a:pt x="3642254" y="7623"/>
                  <a:pt x="3992227" y="0"/>
                </a:cubicBezTo>
                <a:cubicBezTo>
                  <a:pt x="4342200" y="-7623"/>
                  <a:pt x="4231825" y="8484"/>
                  <a:pt x="4361451" y="0"/>
                </a:cubicBezTo>
                <a:cubicBezTo>
                  <a:pt x="4491077" y="-8484"/>
                  <a:pt x="4550468" y="23167"/>
                  <a:pt x="4626830" y="0"/>
                </a:cubicBezTo>
                <a:cubicBezTo>
                  <a:pt x="4703192" y="-23167"/>
                  <a:pt x="5158857" y="53407"/>
                  <a:pt x="5307585" y="0"/>
                </a:cubicBezTo>
                <a:cubicBezTo>
                  <a:pt x="5456313" y="-53407"/>
                  <a:pt x="5707761" y="30930"/>
                  <a:pt x="5884497" y="0"/>
                </a:cubicBezTo>
                <a:cubicBezTo>
                  <a:pt x="6061233" y="-30930"/>
                  <a:pt x="6080389" y="20759"/>
                  <a:pt x="6149876" y="0"/>
                </a:cubicBezTo>
                <a:cubicBezTo>
                  <a:pt x="6219363" y="-20759"/>
                  <a:pt x="6746979" y="90537"/>
                  <a:pt x="6934476" y="0"/>
                </a:cubicBezTo>
                <a:cubicBezTo>
                  <a:pt x="7121973" y="-90537"/>
                  <a:pt x="7201061" y="49951"/>
                  <a:pt x="7407543" y="0"/>
                </a:cubicBezTo>
                <a:cubicBezTo>
                  <a:pt x="7614025" y="-49951"/>
                  <a:pt x="7840520" y="3226"/>
                  <a:pt x="8088298" y="0"/>
                </a:cubicBezTo>
                <a:cubicBezTo>
                  <a:pt x="8336076" y="-3226"/>
                  <a:pt x="8516058" y="52935"/>
                  <a:pt x="8665210" y="0"/>
                </a:cubicBezTo>
                <a:cubicBezTo>
                  <a:pt x="8814362" y="-52935"/>
                  <a:pt x="9062952" y="39638"/>
                  <a:pt x="9449809" y="0"/>
                </a:cubicBezTo>
                <a:cubicBezTo>
                  <a:pt x="9836666" y="-39638"/>
                  <a:pt x="9744501" y="9642"/>
                  <a:pt x="9819033" y="0"/>
                </a:cubicBezTo>
                <a:cubicBezTo>
                  <a:pt x="9893565" y="-9642"/>
                  <a:pt x="10120357" y="23191"/>
                  <a:pt x="10384406" y="0"/>
                </a:cubicBezTo>
                <a:cubicBezTo>
                  <a:pt x="10444124" y="132948"/>
                  <a:pt x="10325874" y="335228"/>
                  <a:pt x="10384406" y="507448"/>
                </a:cubicBezTo>
                <a:cubicBezTo>
                  <a:pt x="10442938" y="679668"/>
                  <a:pt x="10328209" y="821929"/>
                  <a:pt x="10384406" y="975862"/>
                </a:cubicBezTo>
                <a:cubicBezTo>
                  <a:pt x="10242694" y="981898"/>
                  <a:pt x="10031465" y="915518"/>
                  <a:pt x="9807495" y="975862"/>
                </a:cubicBezTo>
                <a:cubicBezTo>
                  <a:pt x="9583525" y="1036206"/>
                  <a:pt x="9574421" y="967293"/>
                  <a:pt x="9438271" y="975862"/>
                </a:cubicBezTo>
                <a:cubicBezTo>
                  <a:pt x="9302121" y="984431"/>
                  <a:pt x="9232169" y="969272"/>
                  <a:pt x="9172892" y="975862"/>
                </a:cubicBezTo>
                <a:cubicBezTo>
                  <a:pt x="9113615" y="982452"/>
                  <a:pt x="8823955" y="925018"/>
                  <a:pt x="8699825" y="975862"/>
                </a:cubicBezTo>
                <a:cubicBezTo>
                  <a:pt x="8575695" y="1026706"/>
                  <a:pt x="8322884" y="940008"/>
                  <a:pt x="8226757" y="975862"/>
                </a:cubicBezTo>
                <a:cubicBezTo>
                  <a:pt x="8130630" y="1011716"/>
                  <a:pt x="7928363" y="967372"/>
                  <a:pt x="7649846" y="975862"/>
                </a:cubicBezTo>
                <a:cubicBezTo>
                  <a:pt x="7371329" y="984352"/>
                  <a:pt x="7476237" y="969742"/>
                  <a:pt x="7384466" y="975862"/>
                </a:cubicBezTo>
                <a:cubicBezTo>
                  <a:pt x="7292695" y="981982"/>
                  <a:pt x="7044136" y="938131"/>
                  <a:pt x="6911399" y="975862"/>
                </a:cubicBezTo>
                <a:cubicBezTo>
                  <a:pt x="6778662" y="1013593"/>
                  <a:pt x="6543664" y="923061"/>
                  <a:pt x="6334488" y="975862"/>
                </a:cubicBezTo>
                <a:cubicBezTo>
                  <a:pt x="6125312" y="1028663"/>
                  <a:pt x="6064992" y="966898"/>
                  <a:pt x="5965264" y="975862"/>
                </a:cubicBezTo>
                <a:cubicBezTo>
                  <a:pt x="5865536" y="984826"/>
                  <a:pt x="5550616" y="951396"/>
                  <a:pt x="5388353" y="975862"/>
                </a:cubicBezTo>
                <a:cubicBezTo>
                  <a:pt x="5226090" y="1000328"/>
                  <a:pt x="5027676" y="941904"/>
                  <a:pt x="4707597" y="975862"/>
                </a:cubicBezTo>
                <a:cubicBezTo>
                  <a:pt x="4387518" y="1009820"/>
                  <a:pt x="4226922" y="888657"/>
                  <a:pt x="3922998" y="975862"/>
                </a:cubicBezTo>
                <a:cubicBezTo>
                  <a:pt x="3619074" y="1063067"/>
                  <a:pt x="3733824" y="935416"/>
                  <a:pt x="3553774" y="975862"/>
                </a:cubicBezTo>
                <a:cubicBezTo>
                  <a:pt x="3373724" y="1016308"/>
                  <a:pt x="3125411" y="961422"/>
                  <a:pt x="2873019" y="975862"/>
                </a:cubicBezTo>
                <a:cubicBezTo>
                  <a:pt x="2620627" y="990302"/>
                  <a:pt x="2275914" y="925074"/>
                  <a:pt x="2088419" y="975862"/>
                </a:cubicBezTo>
                <a:cubicBezTo>
                  <a:pt x="1900924" y="1026650"/>
                  <a:pt x="1724758" y="912325"/>
                  <a:pt x="1407664" y="975862"/>
                </a:cubicBezTo>
                <a:cubicBezTo>
                  <a:pt x="1090571" y="1039399"/>
                  <a:pt x="1258221" y="952443"/>
                  <a:pt x="1142285" y="975862"/>
                </a:cubicBezTo>
                <a:cubicBezTo>
                  <a:pt x="1026349" y="999281"/>
                  <a:pt x="999912" y="972481"/>
                  <a:pt x="876905" y="975862"/>
                </a:cubicBezTo>
                <a:cubicBezTo>
                  <a:pt x="753898" y="979243"/>
                  <a:pt x="411847" y="970626"/>
                  <a:pt x="0" y="975862"/>
                </a:cubicBezTo>
                <a:cubicBezTo>
                  <a:pt x="-46451" y="816439"/>
                  <a:pt x="24695" y="638297"/>
                  <a:pt x="0" y="497690"/>
                </a:cubicBezTo>
                <a:cubicBezTo>
                  <a:pt x="-24695" y="357083"/>
                  <a:pt x="23563" y="215229"/>
                  <a:pt x="0" y="0"/>
                </a:cubicBezTo>
                <a:close/>
              </a:path>
              <a:path w="10384406" h="975862" stroke="0" extrusionOk="0">
                <a:moveTo>
                  <a:pt x="0" y="0"/>
                </a:moveTo>
                <a:cubicBezTo>
                  <a:pt x="192358" y="-20525"/>
                  <a:pt x="237221" y="34227"/>
                  <a:pt x="473067" y="0"/>
                </a:cubicBezTo>
                <a:cubicBezTo>
                  <a:pt x="708913" y="-34227"/>
                  <a:pt x="927171" y="11622"/>
                  <a:pt x="1153823" y="0"/>
                </a:cubicBezTo>
                <a:cubicBezTo>
                  <a:pt x="1380475" y="-11622"/>
                  <a:pt x="1351697" y="8647"/>
                  <a:pt x="1419202" y="0"/>
                </a:cubicBezTo>
                <a:cubicBezTo>
                  <a:pt x="1486707" y="-8647"/>
                  <a:pt x="1605539" y="15118"/>
                  <a:pt x="1684581" y="0"/>
                </a:cubicBezTo>
                <a:cubicBezTo>
                  <a:pt x="1763623" y="-15118"/>
                  <a:pt x="2276619" y="34480"/>
                  <a:pt x="2469181" y="0"/>
                </a:cubicBezTo>
                <a:cubicBezTo>
                  <a:pt x="2661743" y="-34480"/>
                  <a:pt x="2615102" y="284"/>
                  <a:pt x="2734560" y="0"/>
                </a:cubicBezTo>
                <a:cubicBezTo>
                  <a:pt x="2854018" y="-284"/>
                  <a:pt x="2867937" y="11227"/>
                  <a:pt x="2999940" y="0"/>
                </a:cubicBezTo>
                <a:cubicBezTo>
                  <a:pt x="3131943" y="-11227"/>
                  <a:pt x="3179279" y="25115"/>
                  <a:pt x="3265319" y="0"/>
                </a:cubicBezTo>
                <a:cubicBezTo>
                  <a:pt x="3351359" y="-25115"/>
                  <a:pt x="3459550" y="17355"/>
                  <a:pt x="3634542" y="0"/>
                </a:cubicBezTo>
                <a:cubicBezTo>
                  <a:pt x="3809534" y="-17355"/>
                  <a:pt x="3820703" y="16924"/>
                  <a:pt x="3899921" y="0"/>
                </a:cubicBezTo>
                <a:cubicBezTo>
                  <a:pt x="3979139" y="-16924"/>
                  <a:pt x="4339940" y="43709"/>
                  <a:pt x="4476833" y="0"/>
                </a:cubicBezTo>
                <a:cubicBezTo>
                  <a:pt x="4613726" y="-43709"/>
                  <a:pt x="4852879" y="12511"/>
                  <a:pt x="5053744" y="0"/>
                </a:cubicBezTo>
                <a:cubicBezTo>
                  <a:pt x="5254609" y="-12511"/>
                  <a:pt x="5325978" y="44169"/>
                  <a:pt x="5526812" y="0"/>
                </a:cubicBezTo>
                <a:cubicBezTo>
                  <a:pt x="5727646" y="-44169"/>
                  <a:pt x="5712603" y="29219"/>
                  <a:pt x="5792191" y="0"/>
                </a:cubicBezTo>
                <a:cubicBezTo>
                  <a:pt x="5871779" y="-29219"/>
                  <a:pt x="5991497" y="7980"/>
                  <a:pt x="6161414" y="0"/>
                </a:cubicBezTo>
                <a:cubicBezTo>
                  <a:pt x="6331331" y="-7980"/>
                  <a:pt x="6617447" y="68426"/>
                  <a:pt x="6842170" y="0"/>
                </a:cubicBezTo>
                <a:cubicBezTo>
                  <a:pt x="7066893" y="-68426"/>
                  <a:pt x="7087724" y="31045"/>
                  <a:pt x="7315237" y="0"/>
                </a:cubicBezTo>
                <a:cubicBezTo>
                  <a:pt x="7542750" y="-31045"/>
                  <a:pt x="7607965" y="68928"/>
                  <a:pt x="7892149" y="0"/>
                </a:cubicBezTo>
                <a:cubicBezTo>
                  <a:pt x="8176333" y="-68928"/>
                  <a:pt x="8257577" y="39225"/>
                  <a:pt x="8365216" y="0"/>
                </a:cubicBezTo>
                <a:cubicBezTo>
                  <a:pt x="8472855" y="-39225"/>
                  <a:pt x="8850170" y="7812"/>
                  <a:pt x="9045971" y="0"/>
                </a:cubicBezTo>
                <a:cubicBezTo>
                  <a:pt x="9241773" y="-7812"/>
                  <a:pt x="9220583" y="24576"/>
                  <a:pt x="9311351" y="0"/>
                </a:cubicBezTo>
                <a:cubicBezTo>
                  <a:pt x="9402119" y="-24576"/>
                  <a:pt x="10043866" y="116519"/>
                  <a:pt x="10384406" y="0"/>
                </a:cubicBezTo>
                <a:cubicBezTo>
                  <a:pt x="10393045" y="205845"/>
                  <a:pt x="10341511" y="345959"/>
                  <a:pt x="10384406" y="478172"/>
                </a:cubicBezTo>
                <a:cubicBezTo>
                  <a:pt x="10427301" y="610385"/>
                  <a:pt x="10336617" y="786944"/>
                  <a:pt x="10384406" y="975862"/>
                </a:cubicBezTo>
                <a:cubicBezTo>
                  <a:pt x="10250383" y="998475"/>
                  <a:pt x="10049315" y="975675"/>
                  <a:pt x="9807495" y="975862"/>
                </a:cubicBezTo>
                <a:cubicBezTo>
                  <a:pt x="9565675" y="976049"/>
                  <a:pt x="9541424" y="938301"/>
                  <a:pt x="9438271" y="975862"/>
                </a:cubicBezTo>
                <a:cubicBezTo>
                  <a:pt x="9335118" y="1013423"/>
                  <a:pt x="9233972" y="934011"/>
                  <a:pt x="9069048" y="975862"/>
                </a:cubicBezTo>
                <a:cubicBezTo>
                  <a:pt x="8904124" y="1017713"/>
                  <a:pt x="8563728" y="968034"/>
                  <a:pt x="8284448" y="975862"/>
                </a:cubicBezTo>
                <a:cubicBezTo>
                  <a:pt x="8005168" y="983690"/>
                  <a:pt x="7740360" y="908544"/>
                  <a:pt x="7603693" y="975862"/>
                </a:cubicBezTo>
                <a:cubicBezTo>
                  <a:pt x="7467027" y="1043180"/>
                  <a:pt x="7447518" y="949497"/>
                  <a:pt x="7338314" y="975862"/>
                </a:cubicBezTo>
                <a:cubicBezTo>
                  <a:pt x="7229110" y="1002227"/>
                  <a:pt x="7186122" y="964961"/>
                  <a:pt x="7072934" y="975862"/>
                </a:cubicBezTo>
                <a:cubicBezTo>
                  <a:pt x="6959746" y="986763"/>
                  <a:pt x="6841104" y="958766"/>
                  <a:pt x="6703711" y="975862"/>
                </a:cubicBezTo>
                <a:cubicBezTo>
                  <a:pt x="6566318" y="992958"/>
                  <a:pt x="6351577" y="968141"/>
                  <a:pt x="6126800" y="975862"/>
                </a:cubicBezTo>
                <a:cubicBezTo>
                  <a:pt x="5902023" y="983583"/>
                  <a:pt x="5876274" y="955133"/>
                  <a:pt x="5757576" y="975862"/>
                </a:cubicBezTo>
                <a:cubicBezTo>
                  <a:pt x="5638878" y="996591"/>
                  <a:pt x="5237105" y="942463"/>
                  <a:pt x="5076821" y="975862"/>
                </a:cubicBezTo>
                <a:cubicBezTo>
                  <a:pt x="4916538" y="1009261"/>
                  <a:pt x="4691155" y="946321"/>
                  <a:pt x="4499909" y="975862"/>
                </a:cubicBezTo>
                <a:cubicBezTo>
                  <a:pt x="4308663" y="1005403"/>
                  <a:pt x="4286228" y="972993"/>
                  <a:pt x="4130686" y="975862"/>
                </a:cubicBezTo>
                <a:cubicBezTo>
                  <a:pt x="3975144" y="978731"/>
                  <a:pt x="3594635" y="916886"/>
                  <a:pt x="3449930" y="975862"/>
                </a:cubicBezTo>
                <a:cubicBezTo>
                  <a:pt x="3305225" y="1034838"/>
                  <a:pt x="3142681" y="906792"/>
                  <a:pt x="2873019" y="975862"/>
                </a:cubicBezTo>
                <a:cubicBezTo>
                  <a:pt x="2603357" y="1044932"/>
                  <a:pt x="2622384" y="974190"/>
                  <a:pt x="2503796" y="975862"/>
                </a:cubicBezTo>
                <a:cubicBezTo>
                  <a:pt x="2385208" y="977534"/>
                  <a:pt x="2295221" y="948974"/>
                  <a:pt x="2134572" y="975862"/>
                </a:cubicBezTo>
                <a:cubicBezTo>
                  <a:pt x="1973923" y="1002750"/>
                  <a:pt x="1856388" y="949768"/>
                  <a:pt x="1765349" y="975862"/>
                </a:cubicBezTo>
                <a:cubicBezTo>
                  <a:pt x="1674310" y="1001956"/>
                  <a:pt x="1343856" y="961638"/>
                  <a:pt x="1188438" y="975862"/>
                </a:cubicBezTo>
                <a:cubicBezTo>
                  <a:pt x="1033020" y="990086"/>
                  <a:pt x="894860" y="958581"/>
                  <a:pt x="819214" y="975862"/>
                </a:cubicBezTo>
                <a:cubicBezTo>
                  <a:pt x="743568" y="993143"/>
                  <a:pt x="323920" y="882200"/>
                  <a:pt x="0" y="975862"/>
                </a:cubicBezTo>
                <a:cubicBezTo>
                  <a:pt x="-12566" y="799556"/>
                  <a:pt x="22813" y="631095"/>
                  <a:pt x="0" y="507448"/>
                </a:cubicBezTo>
                <a:cubicBezTo>
                  <a:pt x="-22813" y="383801"/>
                  <a:pt x="30646" y="182053"/>
                  <a:pt x="0" y="0"/>
                </a:cubicBezTo>
                <a:close/>
              </a:path>
            </a:pathLst>
          </a:custGeom>
          <a:ln>
            <a:solidFill>
              <a:schemeClr val="tx1"/>
            </a:solidFill>
            <a:extLst>
              <a:ext uri="{C807C97D-BFC1-408E-A445-0C87EB9F89A2}">
                <ask:lineSketchStyleProps xmlns:ask="http://schemas.microsoft.com/office/drawing/2018/sketchyshapes" sd="1297605955">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SMART Targets</a:t>
            </a:r>
          </a:p>
        </p:txBody>
      </p:sp>
    </p:spTree>
    <p:extLst>
      <p:ext uri="{BB962C8B-B14F-4D97-AF65-F5344CB8AC3E}">
        <p14:creationId xmlns:p14="http://schemas.microsoft.com/office/powerpoint/2010/main" val="388871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8944177" cy="10287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050" name="Picture 2" descr="Image">
            <a:extLst>
              <a:ext uri="{FF2B5EF4-FFF2-40B4-BE49-F238E27FC236}">
                <a16:creationId xmlns:a16="http://schemas.microsoft.com/office/drawing/2014/main" id="{379E57B8-CEC0-FF93-982D-BB5E5991BE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0857" y="226042"/>
            <a:ext cx="9792571" cy="98349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A3BBFA8-A821-13D2-4826-A0B01676F657}"/>
              </a:ext>
            </a:extLst>
          </p:cNvPr>
          <p:cNvSpPr>
            <a:spLocks noGrp="1"/>
          </p:cNvSpPr>
          <p:nvPr>
            <p:ph type="title"/>
          </p:nvPr>
        </p:nvSpPr>
        <p:spPr>
          <a:xfrm>
            <a:off x="411480" y="543804"/>
            <a:ext cx="5053149" cy="1328539"/>
          </a:xfrm>
          <a:custGeom>
            <a:avLst/>
            <a:gdLst>
              <a:gd name="connsiteX0" fmla="*/ 0 w 5053149"/>
              <a:gd name="connsiteY0" fmla="*/ 0 h 1328539"/>
              <a:gd name="connsiteX1" fmla="*/ 561461 w 5053149"/>
              <a:gd name="connsiteY1" fmla="*/ 0 h 1328539"/>
              <a:gd name="connsiteX2" fmla="*/ 1122922 w 5053149"/>
              <a:gd name="connsiteY2" fmla="*/ 0 h 1328539"/>
              <a:gd name="connsiteX3" fmla="*/ 1734914 w 5053149"/>
              <a:gd name="connsiteY3" fmla="*/ 0 h 1328539"/>
              <a:gd name="connsiteX4" fmla="*/ 2245844 w 5053149"/>
              <a:gd name="connsiteY4" fmla="*/ 0 h 1328539"/>
              <a:gd name="connsiteX5" fmla="*/ 2807305 w 5053149"/>
              <a:gd name="connsiteY5" fmla="*/ 0 h 1328539"/>
              <a:gd name="connsiteX6" fmla="*/ 3469829 w 5053149"/>
              <a:gd name="connsiteY6" fmla="*/ 0 h 1328539"/>
              <a:gd name="connsiteX7" fmla="*/ 4081821 w 5053149"/>
              <a:gd name="connsiteY7" fmla="*/ 0 h 1328539"/>
              <a:gd name="connsiteX8" fmla="*/ 4491688 w 5053149"/>
              <a:gd name="connsiteY8" fmla="*/ 0 h 1328539"/>
              <a:gd name="connsiteX9" fmla="*/ 5053149 w 5053149"/>
              <a:gd name="connsiteY9" fmla="*/ 0 h 1328539"/>
              <a:gd name="connsiteX10" fmla="*/ 5053149 w 5053149"/>
              <a:gd name="connsiteY10" fmla="*/ 429561 h 1328539"/>
              <a:gd name="connsiteX11" fmla="*/ 5053149 w 5053149"/>
              <a:gd name="connsiteY11" fmla="*/ 885693 h 1328539"/>
              <a:gd name="connsiteX12" fmla="*/ 5053149 w 5053149"/>
              <a:gd name="connsiteY12" fmla="*/ 1328539 h 1328539"/>
              <a:gd name="connsiteX13" fmla="*/ 4592751 w 5053149"/>
              <a:gd name="connsiteY13" fmla="*/ 1328539 h 1328539"/>
              <a:gd name="connsiteX14" fmla="*/ 4132353 w 5053149"/>
              <a:gd name="connsiteY14" fmla="*/ 1328539 h 1328539"/>
              <a:gd name="connsiteX15" fmla="*/ 3570892 w 5053149"/>
              <a:gd name="connsiteY15" fmla="*/ 1328539 h 1328539"/>
              <a:gd name="connsiteX16" fmla="*/ 2908368 w 5053149"/>
              <a:gd name="connsiteY16" fmla="*/ 1328539 h 1328539"/>
              <a:gd name="connsiteX17" fmla="*/ 2498501 w 5053149"/>
              <a:gd name="connsiteY17" fmla="*/ 1328539 h 1328539"/>
              <a:gd name="connsiteX18" fmla="*/ 2088635 w 5053149"/>
              <a:gd name="connsiteY18" fmla="*/ 1328539 h 1328539"/>
              <a:gd name="connsiteX19" fmla="*/ 1476642 w 5053149"/>
              <a:gd name="connsiteY19" fmla="*/ 1328539 h 1328539"/>
              <a:gd name="connsiteX20" fmla="*/ 965713 w 5053149"/>
              <a:gd name="connsiteY20" fmla="*/ 1328539 h 1328539"/>
              <a:gd name="connsiteX21" fmla="*/ 0 w 5053149"/>
              <a:gd name="connsiteY21" fmla="*/ 1328539 h 1328539"/>
              <a:gd name="connsiteX22" fmla="*/ 0 w 5053149"/>
              <a:gd name="connsiteY22" fmla="*/ 885693 h 1328539"/>
              <a:gd name="connsiteX23" fmla="*/ 0 w 5053149"/>
              <a:gd name="connsiteY23" fmla="*/ 442846 h 1328539"/>
              <a:gd name="connsiteX24" fmla="*/ 0 w 5053149"/>
              <a:gd name="connsiteY24" fmla="*/ 0 h 13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3149" h="1328539" fill="none" extrusionOk="0">
                <a:moveTo>
                  <a:pt x="0" y="0"/>
                </a:moveTo>
                <a:cubicBezTo>
                  <a:pt x="154618" y="-29980"/>
                  <a:pt x="395608" y="58345"/>
                  <a:pt x="561461" y="0"/>
                </a:cubicBezTo>
                <a:cubicBezTo>
                  <a:pt x="727314" y="-58345"/>
                  <a:pt x="894919" y="36098"/>
                  <a:pt x="1122922" y="0"/>
                </a:cubicBezTo>
                <a:cubicBezTo>
                  <a:pt x="1350925" y="-36098"/>
                  <a:pt x="1501441" y="2044"/>
                  <a:pt x="1734914" y="0"/>
                </a:cubicBezTo>
                <a:cubicBezTo>
                  <a:pt x="1968387" y="-2044"/>
                  <a:pt x="2085376" y="33001"/>
                  <a:pt x="2245844" y="0"/>
                </a:cubicBezTo>
                <a:cubicBezTo>
                  <a:pt x="2406312" y="-33001"/>
                  <a:pt x="2570389" y="31587"/>
                  <a:pt x="2807305" y="0"/>
                </a:cubicBezTo>
                <a:cubicBezTo>
                  <a:pt x="3044221" y="-31587"/>
                  <a:pt x="3158809" y="20104"/>
                  <a:pt x="3469829" y="0"/>
                </a:cubicBezTo>
                <a:cubicBezTo>
                  <a:pt x="3780849" y="-20104"/>
                  <a:pt x="3867106" y="38555"/>
                  <a:pt x="4081821" y="0"/>
                </a:cubicBezTo>
                <a:cubicBezTo>
                  <a:pt x="4296536" y="-38555"/>
                  <a:pt x="4373302" y="43545"/>
                  <a:pt x="4491688" y="0"/>
                </a:cubicBezTo>
                <a:cubicBezTo>
                  <a:pt x="4610074" y="-43545"/>
                  <a:pt x="4793556" y="38614"/>
                  <a:pt x="5053149" y="0"/>
                </a:cubicBezTo>
                <a:cubicBezTo>
                  <a:pt x="5085590" y="207836"/>
                  <a:pt x="5039643" y="329741"/>
                  <a:pt x="5053149" y="429561"/>
                </a:cubicBezTo>
                <a:cubicBezTo>
                  <a:pt x="5066655" y="529381"/>
                  <a:pt x="5017899" y="658249"/>
                  <a:pt x="5053149" y="885693"/>
                </a:cubicBezTo>
                <a:cubicBezTo>
                  <a:pt x="5088399" y="1113137"/>
                  <a:pt x="5039685" y="1175716"/>
                  <a:pt x="5053149" y="1328539"/>
                </a:cubicBezTo>
                <a:cubicBezTo>
                  <a:pt x="4852990" y="1352119"/>
                  <a:pt x="4703391" y="1321023"/>
                  <a:pt x="4592751" y="1328539"/>
                </a:cubicBezTo>
                <a:cubicBezTo>
                  <a:pt x="4482111" y="1336055"/>
                  <a:pt x="4361923" y="1322721"/>
                  <a:pt x="4132353" y="1328539"/>
                </a:cubicBezTo>
                <a:cubicBezTo>
                  <a:pt x="3902783" y="1334357"/>
                  <a:pt x="3772157" y="1295353"/>
                  <a:pt x="3570892" y="1328539"/>
                </a:cubicBezTo>
                <a:cubicBezTo>
                  <a:pt x="3369627" y="1361725"/>
                  <a:pt x="3124424" y="1257833"/>
                  <a:pt x="2908368" y="1328539"/>
                </a:cubicBezTo>
                <a:cubicBezTo>
                  <a:pt x="2692312" y="1399245"/>
                  <a:pt x="2672684" y="1308621"/>
                  <a:pt x="2498501" y="1328539"/>
                </a:cubicBezTo>
                <a:cubicBezTo>
                  <a:pt x="2324318" y="1348457"/>
                  <a:pt x="2251146" y="1310547"/>
                  <a:pt x="2088635" y="1328539"/>
                </a:cubicBezTo>
                <a:cubicBezTo>
                  <a:pt x="1926124" y="1346531"/>
                  <a:pt x="1643975" y="1282874"/>
                  <a:pt x="1476642" y="1328539"/>
                </a:cubicBezTo>
                <a:cubicBezTo>
                  <a:pt x="1309309" y="1374204"/>
                  <a:pt x="1169266" y="1273375"/>
                  <a:pt x="965713" y="1328539"/>
                </a:cubicBezTo>
                <a:cubicBezTo>
                  <a:pt x="762160" y="1383703"/>
                  <a:pt x="400270" y="1260356"/>
                  <a:pt x="0" y="1328539"/>
                </a:cubicBezTo>
                <a:cubicBezTo>
                  <a:pt x="-3957" y="1228519"/>
                  <a:pt x="37469" y="999314"/>
                  <a:pt x="0" y="885693"/>
                </a:cubicBezTo>
                <a:cubicBezTo>
                  <a:pt x="-37469" y="772072"/>
                  <a:pt x="49818" y="651624"/>
                  <a:pt x="0" y="442846"/>
                </a:cubicBezTo>
                <a:cubicBezTo>
                  <a:pt x="-49818" y="234068"/>
                  <a:pt x="9797" y="89171"/>
                  <a:pt x="0" y="0"/>
                </a:cubicBezTo>
                <a:close/>
              </a:path>
              <a:path w="5053149" h="1328539" stroke="0" extrusionOk="0">
                <a:moveTo>
                  <a:pt x="0" y="0"/>
                </a:moveTo>
                <a:cubicBezTo>
                  <a:pt x="229442" y="-13215"/>
                  <a:pt x="272792" y="52000"/>
                  <a:pt x="510930" y="0"/>
                </a:cubicBezTo>
                <a:cubicBezTo>
                  <a:pt x="749068" y="-52000"/>
                  <a:pt x="857493" y="1677"/>
                  <a:pt x="1122922" y="0"/>
                </a:cubicBezTo>
                <a:cubicBezTo>
                  <a:pt x="1388351" y="-1677"/>
                  <a:pt x="1389559" y="8739"/>
                  <a:pt x="1532789" y="0"/>
                </a:cubicBezTo>
                <a:cubicBezTo>
                  <a:pt x="1676019" y="-8739"/>
                  <a:pt x="1818531" y="503"/>
                  <a:pt x="1942655" y="0"/>
                </a:cubicBezTo>
                <a:cubicBezTo>
                  <a:pt x="2066779" y="-503"/>
                  <a:pt x="2276369" y="38089"/>
                  <a:pt x="2605179" y="0"/>
                </a:cubicBezTo>
                <a:cubicBezTo>
                  <a:pt x="2933989" y="-38089"/>
                  <a:pt x="2932347" y="29802"/>
                  <a:pt x="3015046" y="0"/>
                </a:cubicBezTo>
                <a:cubicBezTo>
                  <a:pt x="3097745" y="-29802"/>
                  <a:pt x="3321231" y="26152"/>
                  <a:pt x="3424912" y="0"/>
                </a:cubicBezTo>
                <a:cubicBezTo>
                  <a:pt x="3528593" y="-26152"/>
                  <a:pt x="3739792" y="11376"/>
                  <a:pt x="3834779" y="0"/>
                </a:cubicBezTo>
                <a:cubicBezTo>
                  <a:pt x="3929766" y="-11376"/>
                  <a:pt x="4192605" y="35973"/>
                  <a:pt x="4295177" y="0"/>
                </a:cubicBezTo>
                <a:cubicBezTo>
                  <a:pt x="4397749" y="-35973"/>
                  <a:pt x="4693527" y="76472"/>
                  <a:pt x="5053149" y="0"/>
                </a:cubicBezTo>
                <a:cubicBezTo>
                  <a:pt x="5056152" y="183682"/>
                  <a:pt x="5019078" y="320098"/>
                  <a:pt x="5053149" y="442846"/>
                </a:cubicBezTo>
                <a:cubicBezTo>
                  <a:pt x="5087220" y="565594"/>
                  <a:pt x="5035522" y="678003"/>
                  <a:pt x="5053149" y="885693"/>
                </a:cubicBezTo>
                <a:cubicBezTo>
                  <a:pt x="5070776" y="1093383"/>
                  <a:pt x="5051883" y="1222926"/>
                  <a:pt x="5053149" y="1328539"/>
                </a:cubicBezTo>
                <a:cubicBezTo>
                  <a:pt x="4824386" y="1356793"/>
                  <a:pt x="4776729" y="1321251"/>
                  <a:pt x="4592751" y="1328539"/>
                </a:cubicBezTo>
                <a:cubicBezTo>
                  <a:pt x="4408773" y="1335827"/>
                  <a:pt x="4225633" y="1308235"/>
                  <a:pt x="4031290" y="1328539"/>
                </a:cubicBezTo>
                <a:cubicBezTo>
                  <a:pt x="3836947" y="1348843"/>
                  <a:pt x="3695715" y="1283439"/>
                  <a:pt x="3469829" y="1328539"/>
                </a:cubicBezTo>
                <a:cubicBezTo>
                  <a:pt x="3243943" y="1373639"/>
                  <a:pt x="3069747" y="1311018"/>
                  <a:pt x="2857836" y="1328539"/>
                </a:cubicBezTo>
                <a:cubicBezTo>
                  <a:pt x="2645925" y="1346060"/>
                  <a:pt x="2416870" y="1295314"/>
                  <a:pt x="2296375" y="1328539"/>
                </a:cubicBezTo>
                <a:cubicBezTo>
                  <a:pt x="2175880" y="1361764"/>
                  <a:pt x="1902815" y="1302295"/>
                  <a:pt x="1734914" y="1328539"/>
                </a:cubicBezTo>
                <a:cubicBezTo>
                  <a:pt x="1567013" y="1354783"/>
                  <a:pt x="1294832" y="1311511"/>
                  <a:pt x="1173453" y="1328539"/>
                </a:cubicBezTo>
                <a:cubicBezTo>
                  <a:pt x="1052074" y="1345567"/>
                  <a:pt x="928044" y="1310818"/>
                  <a:pt x="763587" y="1328539"/>
                </a:cubicBezTo>
                <a:cubicBezTo>
                  <a:pt x="599130" y="1346260"/>
                  <a:pt x="340987" y="1272901"/>
                  <a:pt x="0" y="1328539"/>
                </a:cubicBezTo>
                <a:cubicBezTo>
                  <a:pt x="-30640" y="1144002"/>
                  <a:pt x="25994" y="1023181"/>
                  <a:pt x="0" y="898978"/>
                </a:cubicBezTo>
                <a:cubicBezTo>
                  <a:pt x="-25994" y="774775"/>
                  <a:pt x="14242" y="646859"/>
                  <a:pt x="0" y="456132"/>
                </a:cubicBezTo>
                <a:cubicBezTo>
                  <a:pt x="-14242" y="265405"/>
                  <a:pt x="9078" y="117990"/>
                  <a:pt x="0" y="0"/>
                </a:cubicBezTo>
                <a:close/>
              </a:path>
            </a:pathLst>
          </a:custGeom>
          <a:ln>
            <a:solidFill>
              <a:schemeClr val="tx1"/>
            </a:solidFill>
            <a:extLst>
              <a:ext uri="{C807C97D-BFC1-408E-A445-0C87EB9F89A2}">
                <ask:lineSketchStyleProps xmlns:ask="http://schemas.microsoft.com/office/drawing/2018/sketchyshapes" sd="1297605955">
                  <ask:type>
                    <ask:lineSketchScribble/>
                  </ask:type>
                </ask:lineSketchStyleProps>
              </a:ext>
            </a:extLst>
          </a:ln>
        </p:spPr>
        <p:txBody>
          <a:bodyPr anchor="b">
            <a:normAutofit/>
          </a:bodyPr>
          <a:lstStyle/>
          <a:p>
            <a:r>
              <a:rPr lang="en-GB" sz="8100" dirty="0"/>
              <a:t>Advice</a:t>
            </a:r>
          </a:p>
        </p:txBody>
      </p:sp>
    </p:spTree>
    <p:extLst>
      <p:ext uri="{BB962C8B-B14F-4D97-AF65-F5344CB8AC3E}">
        <p14:creationId xmlns:p14="http://schemas.microsoft.com/office/powerpoint/2010/main" val="374236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2893" y="497223"/>
            <a:ext cx="9280724" cy="1166515"/>
          </a:xfrm>
          <a:ln w="38100">
            <a:solidFill>
              <a:srgbClr val="FF0000"/>
            </a:solidFill>
          </a:ln>
        </p:spPr>
        <p:txBody>
          <a:bodyPr>
            <a:normAutofit/>
          </a:bodyPr>
          <a:lstStyle/>
          <a:p>
            <a:pPr marL="0" indent="0" algn="ctr">
              <a:buNone/>
            </a:pPr>
            <a:r>
              <a:rPr lang="en-GB" dirty="0"/>
              <a:t>There are two types of motivation, </a:t>
            </a:r>
            <a:r>
              <a:rPr lang="en-GB" u="sng" dirty="0"/>
              <a:t>intrinsic</a:t>
            </a:r>
            <a:r>
              <a:rPr lang="en-GB" dirty="0"/>
              <a:t> and </a:t>
            </a:r>
            <a:r>
              <a:rPr lang="en-GB" u="sng" dirty="0"/>
              <a:t>extrinsic</a:t>
            </a:r>
            <a:r>
              <a:rPr lang="en-GB" dirty="0"/>
              <a:t> motivation.</a:t>
            </a:r>
          </a:p>
        </p:txBody>
      </p:sp>
      <p:sp>
        <p:nvSpPr>
          <p:cNvPr id="5" name="TextBox 4">
            <a:extLst>
              <a:ext uri="{FF2B5EF4-FFF2-40B4-BE49-F238E27FC236}">
                <a16:creationId xmlns:a16="http://schemas.microsoft.com/office/drawing/2014/main" id="{11412D22-E05E-462B-82F9-DCC0AA12BFA9}"/>
              </a:ext>
            </a:extLst>
          </p:cNvPr>
          <p:cNvSpPr txBox="1"/>
          <p:nvPr/>
        </p:nvSpPr>
        <p:spPr>
          <a:xfrm>
            <a:off x="301006" y="3296828"/>
            <a:ext cx="4641107" cy="6601807"/>
          </a:xfrm>
          <a:prstGeom prst="rect">
            <a:avLst/>
          </a:prstGeom>
          <a:noFill/>
          <a:ln w="38100">
            <a:solidFill>
              <a:srgbClr val="00B050"/>
            </a:solidFill>
          </a:ln>
        </p:spPr>
        <p:txBody>
          <a:bodyPr wrap="square">
            <a:spAutoFit/>
          </a:bodyPr>
          <a:lstStyle/>
          <a:p>
            <a:pPr algn="ctr"/>
            <a:r>
              <a:rPr lang="en-GB" sz="3600" b="1" dirty="0"/>
              <a:t>Intrinsic motivation </a:t>
            </a:r>
            <a:r>
              <a:rPr lang="en-GB" sz="3600" dirty="0"/>
              <a:t>is when motivation comes from "internal" factors to meet personal needs. We do things we do because we enjoy them and can see their value, not because we have to. Intrinsic means internal or inside of yourself.</a:t>
            </a:r>
          </a:p>
          <a:p>
            <a:pPr algn="ctr"/>
            <a:endParaRPr lang="en-GB" sz="2700" dirty="0"/>
          </a:p>
        </p:txBody>
      </p:sp>
      <p:sp>
        <p:nvSpPr>
          <p:cNvPr id="7" name="TextBox 6">
            <a:extLst>
              <a:ext uri="{FF2B5EF4-FFF2-40B4-BE49-F238E27FC236}">
                <a16:creationId xmlns:a16="http://schemas.microsoft.com/office/drawing/2014/main" id="{51332027-0AC3-40AD-9E34-89A0F7A23BF5}"/>
              </a:ext>
            </a:extLst>
          </p:cNvPr>
          <p:cNvSpPr txBox="1"/>
          <p:nvPr/>
        </p:nvSpPr>
        <p:spPr>
          <a:xfrm>
            <a:off x="13345889" y="2929303"/>
            <a:ext cx="4342036" cy="6740307"/>
          </a:xfrm>
          <a:prstGeom prst="rect">
            <a:avLst/>
          </a:prstGeom>
          <a:noFill/>
          <a:ln w="38100">
            <a:solidFill>
              <a:srgbClr val="7030A0"/>
            </a:solidFill>
          </a:ln>
        </p:spPr>
        <p:txBody>
          <a:bodyPr wrap="square">
            <a:spAutoFit/>
          </a:bodyPr>
          <a:lstStyle/>
          <a:p>
            <a:pPr algn="ctr"/>
            <a:r>
              <a:rPr lang="en-GB" sz="3600" b="1" dirty="0"/>
              <a:t>Extrinsic motivation </a:t>
            </a:r>
            <a:r>
              <a:rPr lang="en-GB" sz="3600" dirty="0"/>
              <a:t>is when motivation comes from "external" factors that are given or controlled by others. Money or praise are good examples. This type of motivation is everywhere and frequently used within society.</a:t>
            </a:r>
          </a:p>
        </p:txBody>
      </p:sp>
      <p:pic>
        <p:nvPicPr>
          <p:cNvPr id="4" name="Picture 2" descr="Extrinsic vs. Intrinsic Motivation: What's the Difference?">
            <a:extLst>
              <a:ext uri="{FF2B5EF4-FFF2-40B4-BE49-F238E27FC236}">
                <a16:creationId xmlns:a16="http://schemas.microsoft.com/office/drawing/2014/main" id="{0739A35B-B596-8B76-A5D7-18654A8AD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445" y="2929303"/>
            <a:ext cx="7807109" cy="6969332"/>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BE5DBD6-1D78-70A6-1A28-2ADDB430F41F}"/>
              </a:ext>
            </a:extLst>
          </p:cNvPr>
          <p:cNvSpPr txBox="1">
            <a:spLocks/>
          </p:cNvSpPr>
          <p:nvPr/>
        </p:nvSpPr>
        <p:spPr>
          <a:xfrm rot="21426870">
            <a:off x="286731" y="467243"/>
            <a:ext cx="6511834" cy="1813280"/>
          </a:xfrm>
          <a:custGeom>
            <a:avLst/>
            <a:gdLst>
              <a:gd name="connsiteX0" fmla="*/ 0 w 6511834"/>
              <a:gd name="connsiteY0" fmla="*/ 0 h 1813280"/>
              <a:gd name="connsiteX1" fmla="*/ 722222 w 6511834"/>
              <a:gd name="connsiteY1" fmla="*/ 0 h 1813280"/>
              <a:gd name="connsiteX2" fmla="*/ 1249088 w 6511834"/>
              <a:gd name="connsiteY2" fmla="*/ 0 h 1813280"/>
              <a:gd name="connsiteX3" fmla="*/ 1775955 w 6511834"/>
              <a:gd name="connsiteY3" fmla="*/ 0 h 1813280"/>
              <a:gd name="connsiteX4" fmla="*/ 2237703 w 6511834"/>
              <a:gd name="connsiteY4" fmla="*/ 0 h 1813280"/>
              <a:gd name="connsiteX5" fmla="*/ 2634333 w 6511834"/>
              <a:gd name="connsiteY5" fmla="*/ 0 h 1813280"/>
              <a:gd name="connsiteX6" fmla="*/ 3096081 w 6511834"/>
              <a:gd name="connsiteY6" fmla="*/ 0 h 1813280"/>
              <a:gd name="connsiteX7" fmla="*/ 3753184 w 6511834"/>
              <a:gd name="connsiteY7" fmla="*/ 0 h 1813280"/>
              <a:gd name="connsiteX8" fmla="*/ 4345169 w 6511834"/>
              <a:gd name="connsiteY8" fmla="*/ 0 h 1813280"/>
              <a:gd name="connsiteX9" fmla="*/ 4872036 w 6511834"/>
              <a:gd name="connsiteY9" fmla="*/ 0 h 1813280"/>
              <a:gd name="connsiteX10" fmla="*/ 5594257 w 6511834"/>
              <a:gd name="connsiteY10" fmla="*/ 0 h 1813280"/>
              <a:gd name="connsiteX11" fmla="*/ 6511834 w 6511834"/>
              <a:gd name="connsiteY11" fmla="*/ 0 h 1813280"/>
              <a:gd name="connsiteX12" fmla="*/ 6511834 w 6511834"/>
              <a:gd name="connsiteY12" fmla="*/ 471453 h 1813280"/>
              <a:gd name="connsiteX13" fmla="*/ 6511834 w 6511834"/>
              <a:gd name="connsiteY13" fmla="*/ 961038 h 1813280"/>
              <a:gd name="connsiteX14" fmla="*/ 6511834 w 6511834"/>
              <a:gd name="connsiteY14" fmla="*/ 1359960 h 1813280"/>
              <a:gd name="connsiteX15" fmla="*/ 6511834 w 6511834"/>
              <a:gd name="connsiteY15" fmla="*/ 1813280 h 1813280"/>
              <a:gd name="connsiteX16" fmla="*/ 6115204 w 6511834"/>
              <a:gd name="connsiteY16" fmla="*/ 1813280 h 1813280"/>
              <a:gd name="connsiteX17" fmla="*/ 5718574 w 6511834"/>
              <a:gd name="connsiteY17" fmla="*/ 1813280 h 1813280"/>
              <a:gd name="connsiteX18" fmla="*/ 5126589 w 6511834"/>
              <a:gd name="connsiteY18" fmla="*/ 1813280 h 1813280"/>
              <a:gd name="connsiteX19" fmla="*/ 4599723 w 6511834"/>
              <a:gd name="connsiteY19" fmla="*/ 1813280 h 1813280"/>
              <a:gd name="connsiteX20" fmla="*/ 4137975 w 6511834"/>
              <a:gd name="connsiteY20" fmla="*/ 1813280 h 1813280"/>
              <a:gd name="connsiteX21" fmla="*/ 3676226 w 6511834"/>
              <a:gd name="connsiteY21" fmla="*/ 1813280 h 1813280"/>
              <a:gd name="connsiteX22" fmla="*/ 3149360 w 6511834"/>
              <a:gd name="connsiteY22" fmla="*/ 1813280 h 1813280"/>
              <a:gd name="connsiteX23" fmla="*/ 2752730 w 6511834"/>
              <a:gd name="connsiteY23" fmla="*/ 1813280 h 1813280"/>
              <a:gd name="connsiteX24" fmla="*/ 2095627 w 6511834"/>
              <a:gd name="connsiteY24" fmla="*/ 1813280 h 1813280"/>
              <a:gd name="connsiteX25" fmla="*/ 1568760 w 6511834"/>
              <a:gd name="connsiteY25" fmla="*/ 1813280 h 1813280"/>
              <a:gd name="connsiteX26" fmla="*/ 846538 w 6511834"/>
              <a:gd name="connsiteY26" fmla="*/ 1813280 h 1813280"/>
              <a:gd name="connsiteX27" fmla="*/ 0 w 6511834"/>
              <a:gd name="connsiteY27" fmla="*/ 1813280 h 1813280"/>
              <a:gd name="connsiteX28" fmla="*/ 0 w 6511834"/>
              <a:gd name="connsiteY28" fmla="*/ 1341827 h 1813280"/>
              <a:gd name="connsiteX29" fmla="*/ 0 w 6511834"/>
              <a:gd name="connsiteY29" fmla="*/ 888507 h 1813280"/>
              <a:gd name="connsiteX30" fmla="*/ 0 w 6511834"/>
              <a:gd name="connsiteY30" fmla="*/ 398922 h 1813280"/>
              <a:gd name="connsiteX31" fmla="*/ 0 w 6511834"/>
              <a:gd name="connsiteY31" fmla="*/ 0 h 18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11834" h="1813280" fill="none" extrusionOk="0">
                <a:moveTo>
                  <a:pt x="0" y="0"/>
                </a:moveTo>
                <a:cubicBezTo>
                  <a:pt x="220260" y="-84443"/>
                  <a:pt x="501053" y="86282"/>
                  <a:pt x="722222" y="0"/>
                </a:cubicBezTo>
                <a:cubicBezTo>
                  <a:pt x="943391" y="-86282"/>
                  <a:pt x="1091088" y="23725"/>
                  <a:pt x="1249088" y="0"/>
                </a:cubicBezTo>
                <a:cubicBezTo>
                  <a:pt x="1407088" y="-23725"/>
                  <a:pt x="1521467" y="14993"/>
                  <a:pt x="1775955" y="0"/>
                </a:cubicBezTo>
                <a:cubicBezTo>
                  <a:pt x="2030443" y="-14993"/>
                  <a:pt x="2138175" y="44902"/>
                  <a:pt x="2237703" y="0"/>
                </a:cubicBezTo>
                <a:cubicBezTo>
                  <a:pt x="2337231" y="-44902"/>
                  <a:pt x="2482386" y="1765"/>
                  <a:pt x="2634333" y="0"/>
                </a:cubicBezTo>
                <a:cubicBezTo>
                  <a:pt x="2786280" y="-1765"/>
                  <a:pt x="2955956" y="46306"/>
                  <a:pt x="3096081" y="0"/>
                </a:cubicBezTo>
                <a:cubicBezTo>
                  <a:pt x="3236206" y="-46306"/>
                  <a:pt x="3458399" y="606"/>
                  <a:pt x="3753184" y="0"/>
                </a:cubicBezTo>
                <a:cubicBezTo>
                  <a:pt x="4047969" y="-606"/>
                  <a:pt x="4061200" y="14192"/>
                  <a:pt x="4345169" y="0"/>
                </a:cubicBezTo>
                <a:cubicBezTo>
                  <a:pt x="4629139" y="-14192"/>
                  <a:pt x="4747720" y="50807"/>
                  <a:pt x="4872036" y="0"/>
                </a:cubicBezTo>
                <a:cubicBezTo>
                  <a:pt x="4996352" y="-50807"/>
                  <a:pt x="5400411" y="32588"/>
                  <a:pt x="5594257" y="0"/>
                </a:cubicBezTo>
                <a:cubicBezTo>
                  <a:pt x="5788103" y="-32588"/>
                  <a:pt x="6100575" y="32912"/>
                  <a:pt x="6511834" y="0"/>
                </a:cubicBezTo>
                <a:cubicBezTo>
                  <a:pt x="6518518" y="96240"/>
                  <a:pt x="6511247" y="255935"/>
                  <a:pt x="6511834" y="471453"/>
                </a:cubicBezTo>
                <a:cubicBezTo>
                  <a:pt x="6512421" y="686971"/>
                  <a:pt x="6453780" y="844712"/>
                  <a:pt x="6511834" y="961038"/>
                </a:cubicBezTo>
                <a:cubicBezTo>
                  <a:pt x="6569888" y="1077364"/>
                  <a:pt x="6471758" y="1211773"/>
                  <a:pt x="6511834" y="1359960"/>
                </a:cubicBezTo>
                <a:cubicBezTo>
                  <a:pt x="6551910" y="1508147"/>
                  <a:pt x="6501837" y="1604249"/>
                  <a:pt x="6511834" y="1813280"/>
                </a:cubicBezTo>
                <a:cubicBezTo>
                  <a:pt x="6359365" y="1844549"/>
                  <a:pt x="6271794" y="1800434"/>
                  <a:pt x="6115204" y="1813280"/>
                </a:cubicBezTo>
                <a:cubicBezTo>
                  <a:pt x="5958614" y="1826126"/>
                  <a:pt x="5827570" y="1806121"/>
                  <a:pt x="5718574" y="1813280"/>
                </a:cubicBezTo>
                <a:cubicBezTo>
                  <a:pt x="5609578" y="1820439"/>
                  <a:pt x="5331234" y="1748950"/>
                  <a:pt x="5126589" y="1813280"/>
                </a:cubicBezTo>
                <a:cubicBezTo>
                  <a:pt x="4921944" y="1877610"/>
                  <a:pt x="4778757" y="1768283"/>
                  <a:pt x="4599723" y="1813280"/>
                </a:cubicBezTo>
                <a:cubicBezTo>
                  <a:pt x="4420689" y="1858277"/>
                  <a:pt x="4278165" y="1803578"/>
                  <a:pt x="4137975" y="1813280"/>
                </a:cubicBezTo>
                <a:cubicBezTo>
                  <a:pt x="3997785" y="1822982"/>
                  <a:pt x="3806771" y="1765134"/>
                  <a:pt x="3676226" y="1813280"/>
                </a:cubicBezTo>
                <a:cubicBezTo>
                  <a:pt x="3545681" y="1861426"/>
                  <a:pt x="3289807" y="1755605"/>
                  <a:pt x="3149360" y="1813280"/>
                </a:cubicBezTo>
                <a:cubicBezTo>
                  <a:pt x="3008913" y="1870955"/>
                  <a:pt x="2927389" y="1781357"/>
                  <a:pt x="2752730" y="1813280"/>
                </a:cubicBezTo>
                <a:cubicBezTo>
                  <a:pt x="2578071" y="1845203"/>
                  <a:pt x="2401826" y="1742322"/>
                  <a:pt x="2095627" y="1813280"/>
                </a:cubicBezTo>
                <a:cubicBezTo>
                  <a:pt x="1789428" y="1884238"/>
                  <a:pt x="1684101" y="1807310"/>
                  <a:pt x="1568760" y="1813280"/>
                </a:cubicBezTo>
                <a:cubicBezTo>
                  <a:pt x="1453419" y="1819250"/>
                  <a:pt x="1160267" y="1738160"/>
                  <a:pt x="846538" y="1813280"/>
                </a:cubicBezTo>
                <a:cubicBezTo>
                  <a:pt x="532809" y="1888400"/>
                  <a:pt x="202855" y="1788783"/>
                  <a:pt x="0" y="1813280"/>
                </a:cubicBezTo>
                <a:cubicBezTo>
                  <a:pt x="-909" y="1661887"/>
                  <a:pt x="1633" y="1543817"/>
                  <a:pt x="0" y="1341827"/>
                </a:cubicBezTo>
                <a:cubicBezTo>
                  <a:pt x="-1633" y="1139837"/>
                  <a:pt x="48540" y="1061916"/>
                  <a:pt x="0" y="888507"/>
                </a:cubicBezTo>
                <a:cubicBezTo>
                  <a:pt x="-48540" y="715098"/>
                  <a:pt x="40911" y="635571"/>
                  <a:pt x="0" y="398922"/>
                </a:cubicBezTo>
                <a:cubicBezTo>
                  <a:pt x="-40911" y="162273"/>
                  <a:pt x="23714" y="175382"/>
                  <a:pt x="0" y="0"/>
                </a:cubicBezTo>
                <a:close/>
              </a:path>
              <a:path w="6511834" h="1813280" stroke="0" extrusionOk="0">
                <a:moveTo>
                  <a:pt x="0" y="0"/>
                </a:moveTo>
                <a:cubicBezTo>
                  <a:pt x="262138" y="-16291"/>
                  <a:pt x="280511" y="31355"/>
                  <a:pt x="526867" y="0"/>
                </a:cubicBezTo>
                <a:cubicBezTo>
                  <a:pt x="773223" y="-31355"/>
                  <a:pt x="902696" y="51409"/>
                  <a:pt x="1183970" y="0"/>
                </a:cubicBezTo>
                <a:cubicBezTo>
                  <a:pt x="1465244" y="-51409"/>
                  <a:pt x="1452689" y="43653"/>
                  <a:pt x="1580600" y="0"/>
                </a:cubicBezTo>
                <a:cubicBezTo>
                  <a:pt x="1708511" y="-43653"/>
                  <a:pt x="1844038" y="38070"/>
                  <a:pt x="1977230" y="0"/>
                </a:cubicBezTo>
                <a:cubicBezTo>
                  <a:pt x="2110422" y="-38070"/>
                  <a:pt x="2422940" y="8857"/>
                  <a:pt x="2699451" y="0"/>
                </a:cubicBezTo>
                <a:cubicBezTo>
                  <a:pt x="2975962" y="-8857"/>
                  <a:pt x="2976075" y="34975"/>
                  <a:pt x="3096081" y="0"/>
                </a:cubicBezTo>
                <a:cubicBezTo>
                  <a:pt x="3216087" y="-34975"/>
                  <a:pt x="3314353" y="23618"/>
                  <a:pt x="3492711" y="0"/>
                </a:cubicBezTo>
                <a:cubicBezTo>
                  <a:pt x="3671069" y="-23618"/>
                  <a:pt x="3771455" y="292"/>
                  <a:pt x="3889341" y="0"/>
                </a:cubicBezTo>
                <a:cubicBezTo>
                  <a:pt x="4007227" y="-292"/>
                  <a:pt x="4231772" y="32512"/>
                  <a:pt x="4351089" y="0"/>
                </a:cubicBezTo>
                <a:cubicBezTo>
                  <a:pt x="4470406" y="-32512"/>
                  <a:pt x="4641091" y="27592"/>
                  <a:pt x="4747719" y="0"/>
                </a:cubicBezTo>
                <a:cubicBezTo>
                  <a:pt x="4854347" y="-27592"/>
                  <a:pt x="5121894" y="58106"/>
                  <a:pt x="5339704" y="0"/>
                </a:cubicBezTo>
                <a:cubicBezTo>
                  <a:pt x="5557514" y="-58106"/>
                  <a:pt x="5639584" y="67908"/>
                  <a:pt x="5931689" y="0"/>
                </a:cubicBezTo>
                <a:cubicBezTo>
                  <a:pt x="6223795" y="-67908"/>
                  <a:pt x="6226590" y="24552"/>
                  <a:pt x="6511834" y="0"/>
                </a:cubicBezTo>
                <a:cubicBezTo>
                  <a:pt x="6513184" y="182731"/>
                  <a:pt x="6483335" y="211296"/>
                  <a:pt x="6511834" y="398922"/>
                </a:cubicBezTo>
                <a:cubicBezTo>
                  <a:pt x="6540333" y="586548"/>
                  <a:pt x="6485650" y="704059"/>
                  <a:pt x="6511834" y="870374"/>
                </a:cubicBezTo>
                <a:cubicBezTo>
                  <a:pt x="6538018" y="1036689"/>
                  <a:pt x="6507950" y="1130229"/>
                  <a:pt x="6511834" y="1323694"/>
                </a:cubicBezTo>
                <a:cubicBezTo>
                  <a:pt x="6515718" y="1517159"/>
                  <a:pt x="6492256" y="1611557"/>
                  <a:pt x="6511834" y="1813280"/>
                </a:cubicBezTo>
                <a:cubicBezTo>
                  <a:pt x="6296644" y="1859961"/>
                  <a:pt x="6243076" y="1765357"/>
                  <a:pt x="6050086" y="1813280"/>
                </a:cubicBezTo>
                <a:cubicBezTo>
                  <a:pt x="5857096" y="1861203"/>
                  <a:pt x="5614361" y="1798028"/>
                  <a:pt x="5458101" y="1813280"/>
                </a:cubicBezTo>
                <a:cubicBezTo>
                  <a:pt x="5301842" y="1828532"/>
                  <a:pt x="5104321" y="1744423"/>
                  <a:pt x="4866116" y="1813280"/>
                </a:cubicBezTo>
                <a:cubicBezTo>
                  <a:pt x="4627912" y="1882137"/>
                  <a:pt x="4618284" y="1797689"/>
                  <a:pt x="4469486" y="1813280"/>
                </a:cubicBezTo>
                <a:cubicBezTo>
                  <a:pt x="4320688" y="1828871"/>
                  <a:pt x="4185525" y="1761511"/>
                  <a:pt x="3942619" y="1813280"/>
                </a:cubicBezTo>
                <a:cubicBezTo>
                  <a:pt x="3699713" y="1865049"/>
                  <a:pt x="3592997" y="1773682"/>
                  <a:pt x="3415753" y="1813280"/>
                </a:cubicBezTo>
                <a:cubicBezTo>
                  <a:pt x="3238509" y="1852878"/>
                  <a:pt x="2996573" y="1744307"/>
                  <a:pt x="2823768" y="1813280"/>
                </a:cubicBezTo>
                <a:cubicBezTo>
                  <a:pt x="2650964" y="1882253"/>
                  <a:pt x="2470390" y="1812793"/>
                  <a:pt x="2166665" y="1813280"/>
                </a:cubicBezTo>
                <a:cubicBezTo>
                  <a:pt x="1862940" y="1813767"/>
                  <a:pt x="1850711" y="1779747"/>
                  <a:pt x="1704917" y="1813280"/>
                </a:cubicBezTo>
                <a:cubicBezTo>
                  <a:pt x="1559123" y="1846813"/>
                  <a:pt x="1394032" y="1779277"/>
                  <a:pt x="1243168" y="1813280"/>
                </a:cubicBezTo>
                <a:cubicBezTo>
                  <a:pt x="1092304" y="1847283"/>
                  <a:pt x="779693" y="1799724"/>
                  <a:pt x="520947" y="1813280"/>
                </a:cubicBezTo>
                <a:cubicBezTo>
                  <a:pt x="262201" y="1826836"/>
                  <a:pt x="135315" y="1769672"/>
                  <a:pt x="0" y="1813280"/>
                </a:cubicBezTo>
                <a:cubicBezTo>
                  <a:pt x="-14192" y="1674476"/>
                  <a:pt x="9667" y="1596372"/>
                  <a:pt x="0" y="1414358"/>
                </a:cubicBezTo>
                <a:cubicBezTo>
                  <a:pt x="-9667" y="1232344"/>
                  <a:pt x="42838" y="1132718"/>
                  <a:pt x="0" y="1015437"/>
                </a:cubicBezTo>
                <a:cubicBezTo>
                  <a:pt x="-42838" y="898156"/>
                  <a:pt x="18296" y="705771"/>
                  <a:pt x="0" y="562117"/>
                </a:cubicBezTo>
                <a:cubicBezTo>
                  <a:pt x="-18296" y="418463"/>
                  <a:pt x="28413" y="125555"/>
                  <a:pt x="0" y="0"/>
                </a:cubicBezTo>
                <a:close/>
              </a:path>
            </a:pathLst>
          </a:custGeom>
          <a:ln>
            <a:solidFill>
              <a:schemeClr val="tx1"/>
            </a:solidFill>
            <a:extLst>
              <a:ext uri="{C807C97D-BFC1-408E-A445-0C87EB9F89A2}">
                <ask:lineSketchStyleProps xmlns:ask="http://schemas.microsoft.com/office/drawing/2018/sketchyshapes" sd="1297605955">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What is your motivation?</a:t>
            </a:r>
          </a:p>
        </p:txBody>
      </p:sp>
    </p:spTree>
    <p:extLst>
      <p:ext uri="{BB962C8B-B14F-4D97-AF65-F5344CB8AC3E}">
        <p14:creationId xmlns:p14="http://schemas.microsoft.com/office/powerpoint/2010/main" val="115515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6FBC6D59-A22E-04B5-9B15-B6C95E9322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924" y="0"/>
            <a:ext cx="6704064" cy="10287000"/>
          </a:xfrm>
          <a:prstGeom prst="rect">
            <a:avLst/>
          </a:prstGeom>
          <a:noFill/>
          <a:extLst>
            <a:ext uri="{909E8E84-426E-40DD-AFC4-6F175D3DCCD1}">
              <a14:hiddenFill xmlns:a14="http://schemas.microsoft.com/office/drawing/2010/main">
                <a:solidFill>
                  <a:srgbClr val="FFFFFF"/>
                </a:solidFill>
              </a14:hiddenFill>
            </a:ext>
          </a:extLst>
        </p:spPr>
      </p:pic>
      <p:sp>
        <p:nvSpPr>
          <p:cNvPr id="6153" name="Freeform: Shape 615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44988" y="0"/>
            <a:ext cx="11343012" cy="10287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5724F40-622B-DF2B-3B3F-D6E52F37C1F6}"/>
              </a:ext>
            </a:extLst>
          </p:cNvPr>
          <p:cNvSpPr>
            <a:spLocks noGrp="1"/>
          </p:cNvSpPr>
          <p:nvPr>
            <p:ph type="title"/>
          </p:nvPr>
        </p:nvSpPr>
        <p:spPr>
          <a:xfrm>
            <a:off x="8639031" y="685801"/>
            <a:ext cx="8005905" cy="2753867"/>
          </a:xfrm>
        </p:spPr>
        <p:txBody>
          <a:bodyPr anchor="b">
            <a:normAutofit/>
          </a:bodyPr>
          <a:lstStyle/>
          <a:p>
            <a:r>
              <a:rPr lang="en-GB" sz="8100" dirty="0">
                <a:solidFill>
                  <a:srgbClr val="FFFFFF"/>
                </a:solidFill>
              </a:rPr>
              <a:t>Psychological intrinsic ‘training’</a:t>
            </a:r>
          </a:p>
        </p:txBody>
      </p:sp>
      <p:sp>
        <p:nvSpPr>
          <p:cNvPr id="615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9029" y="3841243"/>
            <a:ext cx="7543800" cy="27432"/>
          </a:xfrm>
          <a:custGeom>
            <a:avLst/>
            <a:gdLst>
              <a:gd name="connsiteX0" fmla="*/ 0 w 7543800"/>
              <a:gd name="connsiteY0" fmla="*/ 0 h 27432"/>
              <a:gd name="connsiteX1" fmla="*/ 459486 w 7543800"/>
              <a:gd name="connsiteY1" fmla="*/ 0 h 27432"/>
              <a:gd name="connsiteX2" fmla="*/ 1296162 w 7543800"/>
              <a:gd name="connsiteY2" fmla="*/ 0 h 27432"/>
              <a:gd name="connsiteX3" fmla="*/ 2057400 w 7543800"/>
              <a:gd name="connsiteY3" fmla="*/ 0 h 27432"/>
              <a:gd name="connsiteX4" fmla="*/ 2516886 w 7543800"/>
              <a:gd name="connsiteY4" fmla="*/ 0 h 27432"/>
              <a:gd name="connsiteX5" fmla="*/ 3127248 w 7543800"/>
              <a:gd name="connsiteY5" fmla="*/ 0 h 27432"/>
              <a:gd name="connsiteX6" fmla="*/ 3963924 w 7543800"/>
              <a:gd name="connsiteY6" fmla="*/ 0 h 27432"/>
              <a:gd name="connsiteX7" fmla="*/ 4649724 w 7543800"/>
              <a:gd name="connsiteY7" fmla="*/ 0 h 27432"/>
              <a:gd name="connsiteX8" fmla="*/ 5410962 w 7543800"/>
              <a:gd name="connsiteY8" fmla="*/ 0 h 27432"/>
              <a:gd name="connsiteX9" fmla="*/ 6021324 w 7543800"/>
              <a:gd name="connsiteY9" fmla="*/ 0 h 27432"/>
              <a:gd name="connsiteX10" fmla="*/ 6707124 w 7543800"/>
              <a:gd name="connsiteY10" fmla="*/ 0 h 27432"/>
              <a:gd name="connsiteX11" fmla="*/ 7543800 w 7543800"/>
              <a:gd name="connsiteY11" fmla="*/ 0 h 27432"/>
              <a:gd name="connsiteX12" fmla="*/ 7543800 w 7543800"/>
              <a:gd name="connsiteY12" fmla="*/ 27432 h 27432"/>
              <a:gd name="connsiteX13" fmla="*/ 7084314 w 7543800"/>
              <a:gd name="connsiteY13" fmla="*/ 27432 h 27432"/>
              <a:gd name="connsiteX14" fmla="*/ 6624828 w 7543800"/>
              <a:gd name="connsiteY14" fmla="*/ 27432 h 27432"/>
              <a:gd name="connsiteX15" fmla="*/ 5863590 w 7543800"/>
              <a:gd name="connsiteY15" fmla="*/ 27432 h 27432"/>
              <a:gd name="connsiteX16" fmla="*/ 5404104 w 7543800"/>
              <a:gd name="connsiteY16" fmla="*/ 27432 h 27432"/>
              <a:gd name="connsiteX17" fmla="*/ 4718304 w 7543800"/>
              <a:gd name="connsiteY17" fmla="*/ 27432 h 27432"/>
              <a:gd name="connsiteX18" fmla="*/ 4183380 w 7543800"/>
              <a:gd name="connsiteY18" fmla="*/ 27432 h 27432"/>
              <a:gd name="connsiteX19" fmla="*/ 3497580 w 7543800"/>
              <a:gd name="connsiteY19" fmla="*/ 27432 h 27432"/>
              <a:gd name="connsiteX20" fmla="*/ 2811780 w 7543800"/>
              <a:gd name="connsiteY20" fmla="*/ 27432 h 27432"/>
              <a:gd name="connsiteX21" fmla="*/ 2125980 w 7543800"/>
              <a:gd name="connsiteY21" fmla="*/ 27432 h 27432"/>
              <a:gd name="connsiteX22" fmla="*/ 1440180 w 7543800"/>
              <a:gd name="connsiteY22" fmla="*/ 27432 h 27432"/>
              <a:gd name="connsiteX23" fmla="*/ 829818 w 7543800"/>
              <a:gd name="connsiteY23" fmla="*/ 27432 h 27432"/>
              <a:gd name="connsiteX24" fmla="*/ 0 w 7543800"/>
              <a:gd name="connsiteY24" fmla="*/ 27432 h 27432"/>
              <a:gd name="connsiteX25" fmla="*/ 0 w 7543800"/>
              <a:gd name="connsiteY2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43800" h="27432" fill="none" extrusionOk="0">
                <a:moveTo>
                  <a:pt x="0" y="0"/>
                </a:moveTo>
                <a:cubicBezTo>
                  <a:pt x="128354" y="16299"/>
                  <a:pt x="248962" y="-6033"/>
                  <a:pt x="459486" y="0"/>
                </a:cubicBezTo>
                <a:cubicBezTo>
                  <a:pt x="670010" y="6033"/>
                  <a:pt x="1072543" y="4749"/>
                  <a:pt x="1296162" y="0"/>
                </a:cubicBezTo>
                <a:cubicBezTo>
                  <a:pt x="1519781" y="-4749"/>
                  <a:pt x="1879766" y="-36077"/>
                  <a:pt x="2057400" y="0"/>
                </a:cubicBezTo>
                <a:cubicBezTo>
                  <a:pt x="2235034" y="36077"/>
                  <a:pt x="2315139" y="17747"/>
                  <a:pt x="2516886" y="0"/>
                </a:cubicBezTo>
                <a:cubicBezTo>
                  <a:pt x="2718633" y="-17747"/>
                  <a:pt x="2999770" y="-16952"/>
                  <a:pt x="3127248" y="0"/>
                </a:cubicBezTo>
                <a:cubicBezTo>
                  <a:pt x="3254726" y="16952"/>
                  <a:pt x="3636148" y="-4077"/>
                  <a:pt x="3963924" y="0"/>
                </a:cubicBezTo>
                <a:cubicBezTo>
                  <a:pt x="4291700" y="4077"/>
                  <a:pt x="4353766" y="-4322"/>
                  <a:pt x="4649724" y="0"/>
                </a:cubicBezTo>
                <a:cubicBezTo>
                  <a:pt x="4945682" y="4322"/>
                  <a:pt x="5111376" y="-31043"/>
                  <a:pt x="5410962" y="0"/>
                </a:cubicBezTo>
                <a:cubicBezTo>
                  <a:pt x="5710548" y="31043"/>
                  <a:pt x="5788938" y="-17916"/>
                  <a:pt x="6021324" y="0"/>
                </a:cubicBezTo>
                <a:cubicBezTo>
                  <a:pt x="6253710" y="17916"/>
                  <a:pt x="6426914" y="23569"/>
                  <a:pt x="6707124" y="0"/>
                </a:cubicBezTo>
                <a:cubicBezTo>
                  <a:pt x="6987334" y="-23569"/>
                  <a:pt x="7376457" y="-37624"/>
                  <a:pt x="7543800" y="0"/>
                </a:cubicBezTo>
                <a:cubicBezTo>
                  <a:pt x="7543955" y="11236"/>
                  <a:pt x="7545121" y="17127"/>
                  <a:pt x="7543800" y="27432"/>
                </a:cubicBezTo>
                <a:cubicBezTo>
                  <a:pt x="7366196" y="38399"/>
                  <a:pt x="7308637" y="27840"/>
                  <a:pt x="7084314" y="27432"/>
                </a:cubicBezTo>
                <a:cubicBezTo>
                  <a:pt x="6859991" y="27024"/>
                  <a:pt x="6728000" y="45343"/>
                  <a:pt x="6624828" y="27432"/>
                </a:cubicBezTo>
                <a:cubicBezTo>
                  <a:pt x="6521656" y="9521"/>
                  <a:pt x="6131539" y="14443"/>
                  <a:pt x="5863590" y="27432"/>
                </a:cubicBezTo>
                <a:cubicBezTo>
                  <a:pt x="5595641" y="40421"/>
                  <a:pt x="5607373" y="44821"/>
                  <a:pt x="5404104" y="27432"/>
                </a:cubicBezTo>
                <a:cubicBezTo>
                  <a:pt x="5200835" y="10043"/>
                  <a:pt x="5040983" y="28243"/>
                  <a:pt x="4718304" y="27432"/>
                </a:cubicBezTo>
                <a:cubicBezTo>
                  <a:pt x="4395625" y="26621"/>
                  <a:pt x="4326382" y="41051"/>
                  <a:pt x="4183380" y="27432"/>
                </a:cubicBezTo>
                <a:cubicBezTo>
                  <a:pt x="4040378" y="13813"/>
                  <a:pt x="3673484" y="55854"/>
                  <a:pt x="3497580" y="27432"/>
                </a:cubicBezTo>
                <a:cubicBezTo>
                  <a:pt x="3321676" y="-990"/>
                  <a:pt x="2950930" y="10737"/>
                  <a:pt x="2811780" y="27432"/>
                </a:cubicBezTo>
                <a:cubicBezTo>
                  <a:pt x="2672630" y="44127"/>
                  <a:pt x="2329797" y="38419"/>
                  <a:pt x="2125980" y="27432"/>
                </a:cubicBezTo>
                <a:cubicBezTo>
                  <a:pt x="1922163" y="16445"/>
                  <a:pt x="1744078" y="25504"/>
                  <a:pt x="1440180" y="27432"/>
                </a:cubicBezTo>
                <a:cubicBezTo>
                  <a:pt x="1136282" y="29360"/>
                  <a:pt x="1005348" y="36377"/>
                  <a:pt x="829818" y="27432"/>
                </a:cubicBezTo>
                <a:cubicBezTo>
                  <a:pt x="654288" y="18487"/>
                  <a:pt x="333607" y="26464"/>
                  <a:pt x="0" y="27432"/>
                </a:cubicBezTo>
                <a:cubicBezTo>
                  <a:pt x="1367" y="16730"/>
                  <a:pt x="-795" y="9503"/>
                  <a:pt x="0" y="0"/>
                </a:cubicBezTo>
                <a:close/>
              </a:path>
              <a:path w="7543800" h="27432" stroke="0" extrusionOk="0">
                <a:moveTo>
                  <a:pt x="0" y="0"/>
                </a:moveTo>
                <a:cubicBezTo>
                  <a:pt x="161903" y="-7421"/>
                  <a:pt x="328548" y="-11698"/>
                  <a:pt x="610362" y="0"/>
                </a:cubicBezTo>
                <a:cubicBezTo>
                  <a:pt x="892176" y="11698"/>
                  <a:pt x="900952" y="22868"/>
                  <a:pt x="1069848" y="0"/>
                </a:cubicBezTo>
                <a:cubicBezTo>
                  <a:pt x="1238744" y="-22868"/>
                  <a:pt x="1582414" y="22050"/>
                  <a:pt x="1906524" y="0"/>
                </a:cubicBezTo>
                <a:cubicBezTo>
                  <a:pt x="2230634" y="-22050"/>
                  <a:pt x="2315442" y="-22040"/>
                  <a:pt x="2516886" y="0"/>
                </a:cubicBezTo>
                <a:cubicBezTo>
                  <a:pt x="2718330" y="22040"/>
                  <a:pt x="2997348" y="-5329"/>
                  <a:pt x="3127248" y="0"/>
                </a:cubicBezTo>
                <a:cubicBezTo>
                  <a:pt x="3257148" y="5329"/>
                  <a:pt x="3645552" y="-15967"/>
                  <a:pt x="3963924" y="0"/>
                </a:cubicBezTo>
                <a:cubicBezTo>
                  <a:pt x="4282296" y="15967"/>
                  <a:pt x="4258132" y="-14418"/>
                  <a:pt x="4498848" y="0"/>
                </a:cubicBezTo>
                <a:cubicBezTo>
                  <a:pt x="4739564" y="14418"/>
                  <a:pt x="4957845" y="4315"/>
                  <a:pt x="5335524" y="0"/>
                </a:cubicBezTo>
                <a:cubicBezTo>
                  <a:pt x="5713203" y="-4315"/>
                  <a:pt x="5788491" y="-12805"/>
                  <a:pt x="6172200" y="0"/>
                </a:cubicBezTo>
                <a:cubicBezTo>
                  <a:pt x="6555909" y="12805"/>
                  <a:pt x="6640797" y="-28229"/>
                  <a:pt x="6858000" y="0"/>
                </a:cubicBezTo>
                <a:cubicBezTo>
                  <a:pt x="7075203" y="28229"/>
                  <a:pt x="7303800" y="-26601"/>
                  <a:pt x="7543800" y="0"/>
                </a:cubicBezTo>
                <a:cubicBezTo>
                  <a:pt x="7542440" y="10164"/>
                  <a:pt x="7543883" y="19377"/>
                  <a:pt x="7543800" y="27432"/>
                </a:cubicBezTo>
                <a:cubicBezTo>
                  <a:pt x="7383976" y="49840"/>
                  <a:pt x="7199398" y="21669"/>
                  <a:pt x="7084314" y="27432"/>
                </a:cubicBezTo>
                <a:cubicBezTo>
                  <a:pt x="6969230" y="33195"/>
                  <a:pt x="6556370" y="17945"/>
                  <a:pt x="6247638" y="27432"/>
                </a:cubicBezTo>
                <a:cubicBezTo>
                  <a:pt x="5938906" y="36919"/>
                  <a:pt x="5849633" y="32805"/>
                  <a:pt x="5712714" y="27432"/>
                </a:cubicBezTo>
                <a:cubicBezTo>
                  <a:pt x="5575795" y="22059"/>
                  <a:pt x="5353582" y="8019"/>
                  <a:pt x="5026914" y="27432"/>
                </a:cubicBezTo>
                <a:cubicBezTo>
                  <a:pt x="4700246" y="46845"/>
                  <a:pt x="4551426" y="46893"/>
                  <a:pt x="4190238" y="27432"/>
                </a:cubicBezTo>
                <a:cubicBezTo>
                  <a:pt x="3829050" y="7971"/>
                  <a:pt x="3725201" y="2592"/>
                  <a:pt x="3504438" y="27432"/>
                </a:cubicBezTo>
                <a:cubicBezTo>
                  <a:pt x="3283675" y="52272"/>
                  <a:pt x="3187858" y="48827"/>
                  <a:pt x="3044952" y="27432"/>
                </a:cubicBezTo>
                <a:cubicBezTo>
                  <a:pt x="2902046" y="6037"/>
                  <a:pt x="2703956" y="26791"/>
                  <a:pt x="2510028" y="27432"/>
                </a:cubicBezTo>
                <a:cubicBezTo>
                  <a:pt x="2316100" y="28073"/>
                  <a:pt x="2087368" y="44377"/>
                  <a:pt x="1673352" y="27432"/>
                </a:cubicBezTo>
                <a:cubicBezTo>
                  <a:pt x="1259336" y="10487"/>
                  <a:pt x="1325025" y="49555"/>
                  <a:pt x="987552" y="27432"/>
                </a:cubicBezTo>
                <a:cubicBezTo>
                  <a:pt x="650079" y="5309"/>
                  <a:pt x="414817" y="6509"/>
                  <a:pt x="0" y="27432"/>
                </a:cubicBezTo>
                <a:cubicBezTo>
                  <a:pt x="-254" y="20900"/>
                  <a:pt x="311" y="11783"/>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54C32A-D64B-4FFF-8005-8A1886A4FDD2}"/>
              </a:ext>
            </a:extLst>
          </p:cNvPr>
          <p:cNvSpPr>
            <a:spLocks noGrp="1"/>
          </p:cNvSpPr>
          <p:nvPr>
            <p:ph idx="1"/>
          </p:nvPr>
        </p:nvSpPr>
        <p:spPr>
          <a:xfrm>
            <a:off x="8639031" y="4197096"/>
            <a:ext cx="8191642" cy="5126416"/>
          </a:xfrm>
        </p:spPr>
        <p:txBody>
          <a:bodyPr anchor="t">
            <a:normAutofit/>
          </a:bodyPr>
          <a:lstStyle/>
          <a:p>
            <a:r>
              <a:rPr lang="en-GB" sz="3300" dirty="0">
                <a:solidFill>
                  <a:srgbClr val="FFFFFF"/>
                </a:solidFill>
              </a:rPr>
              <a:t>Helps you to combat overwhelming and unexpected feelings</a:t>
            </a:r>
          </a:p>
          <a:p>
            <a:pPr marL="0" indent="0">
              <a:buNone/>
            </a:pPr>
            <a:endParaRPr lang="en-GB" sz="3300" dirty="0">
              <a:solidFill>
                <a:srgbClr val="FFFFFF"/>
              </a:solidFill>
            </a:endParaRPr>
          </a:p>
          <a:p>
            <a:r>
              <a:rPr lang="en-GB" sz="3300" dirty="0">
                <a:solidFill>
                  <a:srgbClr val="FFFFFF"/>
                </a:solidFill>
              </a:rPr>
              <a:t>Allows you to rationalise scenarios, feelings and thoughts</a:t>
            </a:r>
          </a:p>
          <a:p>
            <a:endParaRPr lang="en-GB" sz="3300" dirty="0">
              <a:solidFill>
                <a:srgbClr val="FFFFFF"/>
              </a:solidFill>
            </a:endParaRPr>
          </a:p>
          <a:p>
            <a:r>
              <a:rPr lang="en-GB" sz="3300" dirty="0">
                <a:solidFill>
                  <a:srgbClr val="FFFFFF"/>
                </a:solidFill>
              </a:rPr>
              <a:t>Contributes to encouraging a calm and purposeful mindset which is exam ready!</a:t>
            </a:r>
          </a:p>
        </p:txBody>
      </p:sp>
    </p:spTree>
    <p:extLst>
      <p:ext uri="{BB962C8B-B14F-4D97-AF65-F5344CB8AC3E}">
        <p14:creationId xmlns:p14="http://schemas.microsoft.com/office/powerpoint/2010/main" val="239712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DB0E8D4-3E74-4983-95FE-EBAE7442A150}"/>
              </a:ext>
            </a:extLst>
          </p:cNvPr>
          <p:cNvSpPr/>
          <p:nvPr/>
        </p:nvSpPr>
        <p:spPr>
          <a:xfrm>
            <a:off x="328613" y="1485900"/>
            <a:ext cx="8486777" cy="2743200"/>
          </a:xfrm>
          <a:prstGeom prst="roundRect">
            <a:avLst/>
          </a:prstGeom>
          <a:solidFill>
            <a:schemeClr val="accent1">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D0D0D"/>
                </a:solidFill>
                <a:latin typeface="Söhne"/>
              </a:rPr>
              <a:t>Achieving High Grades:</a:t>
            </a:r>
            <a:endParaRPr lang="en-US" sz="2700" dirty="0">
              <a:solidFill>
                <a:srgbClr val="0D0D0D"/>
              </a:solidFill>
              <a:latin typeface="Söhne"/>
            </a:endParaRPr>
          </a:p>
          <a:p>
            <a:pPr algn="ctr">
              <a:buFont typeface="Arial" panose="020B0604020202020204" pitchFamily="34" charset="0"/>
              <a:buChar char="•"/>
            </a:pPr>
            <a:r>
              <a:rPr lang="en-US" sz="2700" dirty="0">
                <a:solidFill>
                  <a:srgbClr val="0D0D0D"/>
                </a:solidFill>
                <a:latin typeface="Söhne"/>
              </a:rPr>
              <a:t>Striving for excellent grades to reflect their hard work and understanding of the material.</a:t>
            </a:r>
          </a:p>
          <a:p>
            <a:pPr algn="ctr">
              <a:buFont typeface="Arial" panose="020B0604020202020204" pitchFamily="34" charset="0"/>
              <a:buChar char="•"/>
            </a:pPr>
            <a:r>
              <a:rPr lang="en-US" sz="2700" dirty="0">
                <a:solidFill>
                  <a:srgbClr val="0D0D0D"/>
                </a:solidFill>
                <a:latin typeface="Söhne"/>
              </a:rPr>
              <a:t>The sense of accomplishment and recognition that comes with good academic performance.</a:t>
            </a:r>
          </a:p>
        </p:txBody>
      </p:sp>
      <p:sp>
        <p:nvSpPr>
          <p:cNvPr id="9" name="Rectangle: Rounded Corners 8">
            <a:extLst>
              <a:ext uri="{FF2B5EF4-FFF2-40B4-BE49-F238E27FC236}">
                <a16:creationId xmlns:a16="http://schemas.microsoft.com/office/drawing/2014/main" id="{BAFB126C-4F50-4764-89CC-76D491EBAB69}"/>
              </a:ext>
            </a:extLst>
          </p:cNvPr>
          <p:cNvSpPr/>
          <p:nvPr/>
        </p:nvSpPr>
        <p:spPr>
          <a:xfrm>
            <a:off x="9586913" y="1485900"/>
            <a:ext cx="8372475" cy="2743200"/>
          </a:xfrm>
          <a:prstGeom prst="round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D0D0D"/>
                </a:solidFill>
                <a:latin typeface="Söhne"/>
              </a:rPr>
              <a:t>Positive Feedback:</a:t>
            </a:r>
            <a:endParaRPr lang="en-US" sz="2700" dirty="0">
              <a:solidFill>
                <a:srgbClr val="0D0D0D"/>
              </a:solidFill>
              <a:latin typeface="Söhne"/>
            </a:endParaRPr>
          </a:p>
          <a:p>
            <a:pPr marL="428625" indent="-428625" algn="ctr">
              <a:buFont typeface="Arial" panose="020B0604020202020204" pitchFamily="34" charset="0"/>
              <a:buChar char="•"/>
            </a:pPr>
            <a:r>
              <a:rPr lang="en-US" sz="2700" dirty="0">
                <a:solidFill>
                  <a:srgbClr val="0D0D0D"/>
                </a:solidFill>
                <a:latin typeface="Söhne"/>
              </a:rPr>
              <a:t>Receiving praise and constructive feedback from teachers and peers.</a:t>
            </a:r>
          </a:p>
          <a:p>
            <a:pPr marL="428625" indent="-428625" algn="ctr">
              <a:buFont typeface="Arial" panose="020B0604020202020204" pitchFamily="34" charset="0"/>
              <a:buChar char="•"/>
            </a:pPr>
            <a:r>
              <a:rPr lang="en-US" sz="2700" dirty="0">
                <a:solidFill>
                  <a:srgbClr val="0D0D0D"/>
                </a:solidFill>
                <a:latin typeface="Söhne"/>
              </a:rPr>
              <a:t>The boost in confidence and encouragement that positive feedback provides.</a:t>
            </a:r>
          </a:p>
        </p:txBody>
      </p:sp>
      <p:sp>
        <p:nvSpPr>
          <p:cNvPr id="10" name="Rectangle: Rounded Corners 9">
            <a:extLst>
              <a:ext uri="{FF2B5EF4-FFF2-40B4-BE49-F238E27FC236}">
                <a16:creationId xmlns:a16="http://schemas.microsoft.com/office/drawing/2014/main" id="{A7B456F7-E105-426B-B2E8-BA0F52C31526}"/>
              </a:ext>
            </a:extLst>
          </p:cNvPr>
          <p:cNvSpPr/>
          <p:nvPr/>
        </p:nvSpPr>
        <p:spPr>
          <a:xfrm>
            <a:off x="328613" y="4371975"/>
            <a:ext cx="8486777" cy="2743200"/>
          </a:xfrm>
          <a:prstGeom prst="roundRect">
            <a:avLst/>
          </a:prstGeom>
          <a:solidFill>
            <a:schemeClr val="accent1">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D0D0D"/>
                </a:solidFill>
                <a:latin typeface="Söhne"/>
              </a:rPr>
              <a:t>Future Career Aspirations:</a:t>
            </a:r>
            <a:endParaRPr lang="en-US" sz="2700" dirty="0">
              <a:solidFill>
                <a:srgbClr val="0D0D0D"/>
              </a:solidFill>
              <a:latin typeface="Söhne"/>
            </a:endParaRPr>
          </a:p>
          <a:p>
            <a:pPr marL="428625" indent="-428625" algn="ctr">
              <a:buFont typeface="Arial" panose="020B0604020202020204" pitchFamily="34" charset="0"/>
              <a:buChar char="•"/>
            </a:pPr>
            <a:r>
              <a:rPr lang="en-US" sz="2700" dirty="0">
                <a:solidFill>
                  <a:srgbClr val="0D0D0D"/>
                </a:solidFill>
                <a:latin typeface="Söhne"/>
              </a:rPr>
              <a:t>Connecting schoolwork to future career goals and ambitions.</a:t>
            </a:r>
          </a:p>
          <a:p>
            <a:pPr marL="428625" indent="-428625" algn="ctr">
              <a:buFont typeface="Arial" panose="020B0604020202020204" pitchFamily="34" charset="0"/>
              <a:buChar char="•"/>
            </a:pPr>
            <a:r>
              <a:rPr lang="en-US" sz="2700" dirty="0">
                <a:solidFill>
                  <a:srgbClr val="0D0D0D"/>
                </a:solidFill>
                <a:latin typeface="Söhne"/>
              </a:rPr>
              <a:t>The motivation to pursue a particular profession or field of interest.</a:t>
            </a:r>
          </a:p>
        </p:txBody>
      </p:sp>
      <p:sp>
        <p:nvSpPr>
          <p:cNvPr id="11" name="Rectangle: Rounded Corners 10">
            <a:extLst>
              <a:ext uri="{FF2B5EF4-FFF2-40B4-BE49-F238E27FC236}">
                <a16:creationId xmlns:a16="http://schemas.microsoft.com/office/drawing/2014/main" id="{19294C4B-3225-451A-A619-37B436AFB807}"/>
              </a:ext>
            </a:extLst>
          </p:cNvPr>
          <p:cNvSpPr/>
          <p:nvPr/>
        </p:nvSpPr>
        <p:spPr>
          <a:xfrm>
            <a:off x="9586913" y="4371975"/>
            <a:ext cx="8372475" cy="2743200"/>
          </a:xfrm>
          <a:prstGeom prst="roundRect">
            <a:avLst/>
          </a:prstGeom>
          <a:solidFill>
            <a:schemeClr val="accent1">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D0D0D"/>
                </a:solidFill>
                <a:latin typeface="Söhne"/>
              </a:rPr>
              <a:t> Sixth-Form, College or University Acceptance:</a:t>
            </a:r>
            <a:endParaRPr lang="en-US" sz="2700" dirty="0">
              <a:solidFill>
                <a:srgbClr val="0D0D0D"/>
              </a:solidFill>
              <a:latin typeface="Söhne"/>
            </a:endParaRPr>
          </a:p>
          <a:p>
            <a:pPr marL="428625" indent="-428625" algn="ctr">
              <a:buFont typeface="Arial" panose="020B0604020202020204" pitchFamily="34" charset="0"/>
              <a:buChar char="•"/>
            </a:pPr>
            <a:r>
              <a:rPr lang="en-US" sz="2700" dirty="0">
                <a:solidFill>
                  <a:srgbClr val="0D0D0D"/>
                </a:solidFill>
                <a:latin typeface="Söhne"/>
              </a:rPr>
              <a:t>The goal of gaining admission to a desired sixth-form, college or university.</a:t>
            </a:r>
          </a:p>
          <a:p>
            <a:pPr marL="428625" indent="-428625" algn="ctr">
              <a:buFont typeface="Arial" panose="020B0604020202020204" pitchFamily="34" charset="0"/>
              <a:buChar char="•"/>
            </a:pPr>
            <a:r>
              <a:rPr lang="en-US" sz="2700" dirty="0">
                <a:solidFill>
                  <a:srgbClr val="0D0D0D"/>
                </a:solidFill>
                <a:latin typeface="Söhne"/>
              </a:rPr>
              <a:t>The academic achievements and extracurricular involvement required for acceptance.</a:t>
            </a:r>
          </a:p>
        </p:txBody>
      </p:sp>
      <p:sp>
        <p:nvSpPr>
          <p:cNvPr id="12" name="Rectangle: Rounded Corners 11">
            <a:extLst>
              <a:ext uri="{FF2B5EF4-FFF2-40B4-BE49-F238E27FC236}">
                <a16:creationId xmlns:a16="http://schemas.microsoft.com/office/drawing/2014/main" id="{B063ADDD-4680-4F6F-A828-80428C1683CE}"/>
              </a:ext>
            </a:extLst>
          </p:cNvPr>
          <p:cNvSpPr/>
          <p:nvPr/>
        </p:nvSpPr>
        <p:spPr>
          <a:xfrm>
            <a:off x="328613" y="7258050"/>
            <a:ext cx="8486777" cy="2743200"/>
          </a:xfrm>
          <a:prstGeom prst="roundRect">
            <a:avLst/>
          </a:prstGeom>
          <a:solidFill>
            <a:schemeClr val="accent1">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D0D0D"/>
                </a:solidFill>
                <a:latin typeface="Söhne"/>
              </a:rPr>
              <a:t>     Parental Approval and Support:</a:t>
            </a:r>
            <a:endParaRPr lang="en-US" sz="2700" dirty="0">
              <a:solidFill>
                <a:srgbClr val="0D0D0D"/>
              </a:solidFill>
              <a:latin typeface="Söhne"/>
            </a:endParaRPr>
          </a:p>
          <a:p>
            <a:pPr marL="428625" indent="-428625" algn="ctr">
              <a:buFont typeface="Arial" panose="020B0604020202020204" pitchFamily="34" charset="0"/>
              <a:buChar char="•"/>
            </a:pPr>
            <a:r>
              <a:rPr lang="en-US" sz="2700" dirty="0">
                <a:solidFill>
                  <a:srgbClr val="0D0D0D"/>
                </a:solidFill>
                <a:latin typeface="Söhne"/>
              </a:rPr>
              <a:t>Seeking approval and encouragement from parents or guardians.</a:t>
            </a:r>
          </a:p>
          <a:p>
            <a:pPr marL="428625" indent="-428625" algn="ctr">
              <a:buFont typeface="Arial" panose="020B0604020202020204" pitchFamily="34" charset="0"/>
              <a:buChar char="•"/>
            </a:pPr>
            <a:r>
              <a:rPr lang="en-US" sz="2700" dirty="0">
                <a:solidFill>
                  <a:srgbClr val="0D0D0D"/>
                </a:solidFill>
                <a:latin typeface="Söhne"/>
              </a:rPr>
              <a:t>The desire to make family members proud of their academic accomplishments.</a:t>
            </a:r>
          </a:p>
        </p:txBody>
      </p:sp>
      <p:sp>
        <p:nvSpPr>
          <p:cNvPr id="13" name="Rectangle: Rounded Corners 12">
            <a:extLst>
              <a:ext uri="{FF2B5EF4-FFF2-40B4-BE49-F238E27FC236}">
                <a16:creationId xmlns:a16="http://schemas.microsoft.com/office/drawing/2014/main" id="{12886247-4D66-4229-B933-908B8F4C7F6C}"/>
              </a:ext>
            </a:extLst>
          </p:cNvPr>
          <p:cNvSpPr/>
          <p:nvPr/>
        </p:nvSpPr>
        <p:spPr>
          <a:xfrm>
            <a:off x="9586913" y="7258050"/>
            <a:ext cx="8372475" cy="2743200"/>
          </a:xfrm>
          <a:prstGeom prst="roundRect">
            <a:avLst/>
          </a:prstGeom>
          <a:solidFill>
            <a:schemeClr val="accent1">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D0D0D"/>
                </a:solidFill>
                <a:latin typeface="Söhne"/>
              </a:rPr>
              <a:t>     Personal Growth and Self-Improvement:</a:t>
            </a:r>
            <a:endParaRPr lang="en-US" sz="2700" dirty="0">
              <a:solidFill>
                <a:srgbClr val="0D0D0D"/>
              </a:solidFill>
              <a:latin typeface="Söhne"/>
            </a:endParaRPr>
          </a:p>
          <a:p>
            <a:pPr marL="428625" indent="-428625" algn="ctr">
              <a:buFont typeface="Arial" panose="020B0604020202020204" pitchFamily="34" charset="0"/>
              <a:buChar char="•"/>
            </a:pPr>
            <a:r>
              <a:rPr lang="en-US" sz="2700" dirty="0">
                <a:solidFill>
                  <a:srgbClr val="0D0D0D"/>
                </a:solidFill>
                <a:latin typeface="Söhne"/>
              </a:rPr>
              <a:t>The intrinsic satisfaction of learning new things and improving skills.</a:t>
            </a:r>
          </a:p>
          <a:p>
            <a:pPr marL="428625" indent="-428625" algn="ctr">
              <a:buFont typeface="Arial" panose="020B0604020202020204" pitchFamily="34" charset="0"/>
              <a:buChar char="•"/>
            </a:pPr>
            <a:r>
              <a:rPr lang="en-US" sz="2700" dirty="0">
                <a:solidFill>
                  <a:srgbClr val="0D0D0D"/>
                </a:solidFill>
                <a:latin typeface="Söhne"/>
              </a:rPr>
              <a:t>The motivation to challenge oneself and achieve personal goals.</a:t>
            </a:r>
          </a:p>
        </p:txBody>
      </p:sp>
      <p:sp>
        <p:nvSpPr>
          <p:cNvPr id="3" name="Title 1">
            <a:extLst>
              <a:ext uri="{FF2B5EF4-FFF2-40B4-BE49-F238E27FC236}">
                <a16:creationId xmlns:a16="http://schemas.microsoft.com/office/drawing/2014/main" id="{6BE06693-0FF3-276A-134A-22A7693155B5}"/>
              </a:ext>
            </a:extLst>
          </p:cNvPr>
          <p:cNvSpPr txBox="1">
            <a:spLocks/>
          </p:cNvSpPr>
          <p:nvPr/>
        </p:nvSpPr>
        <p:spPr>
          <a:xfrm rot="21426870">
            <a:off x="3623187" y="249280"/>
            <a:ext cx="10384406" cy="975862"/>
          </a:xfrm>
          <a:custGeom>
            <a:avLst/>
            <a:gdLst>
              <a:gd name="connsiteX0" fmla="*/ 0 w 10384406"/>
              <a:gd name="connsiteY0" fmla="*/ 0 h 975862"/>
              <a:gd name="connsiteX1" fmla="*/ 576911 w 10384406"/>
              <a:gd name="connsiteY1" fmla="*/ 0 h 975862"/>
              <a:gd name="connsiteX2" fmla="*/ 842291 w 10384406"/>
              <a:gd name="connsiteY2" fmla="*/ 0 h 975862"/>
              <a:gd name="connsiteX3" fmla="*/ 1419202 w 10384406"/>
              <a:gd name="connsiteY3" fmla="*/ 0 h 975862"/>
              <a:gd name="connsiteX4" fmla="*/ 1788425 w 10384406"/>
              <a:gd name="connsiteY4" fmla="*/ 0 h 975862"/>
              <a:gd name="connsiteX5" fmla="*/ 2053805 w 10384406"/>
              <a:gd name="connsiteY5" fmla="*/ 0 h 975862"/>
              <a:gd name="connsiteX6" fmla="*/ 2630716 w 10384406"/>
              <a:gd name="connsiteY6" fmla="*/ 0 h 975862"/>
              <a:gd name="connsiteX7" fmla="*/ 3207628 w 10384406"/>
              <a:gd name="connsiteY7" fmla="*/ 0 h 975862"/>
              <a:gd name="connsiteX8" fmla="*/ 3992227 w 10384406"/>
              <a:gd name="connsiteY8" fmla="*/ 0 h 975862"/>
              <a:gd name="connsiteX9" fmla="*/ 4361451 w 10384406"/>
              <a:gd name="connsiteY9" fmla="*/ 0 h 975862"/>
              <a:gd name="connsiteX10" fmla="*/ 4626830 w 10384406"/>
              <a:gd name="connsiteY10" fmla="*/ 0 h 975862"/>
              <a:gd name="connsiteX11" fmla="*/ 5307585 w 10384406"/>
              <a:gd name="connsiteY11" fmla="*/ 0 h 975862"/>
              <a:gd name="connsiteX12" fmla="*/ 5884497 w 10384406"/>
              <a:gd name="connsiteY12" fmla="*/ 0 h 975862"/>
              <a:gd name="connsiteX13" fmla="*/ 6149876 w 10384406"/>
              <a:gd name="connsiteY13" fmla="*/ 0 h 975862"/>
              <a:gd name="connsiteX14" fmla="*/ 6934476 w 10384406"/>
              <a:gd name="connsiteY14" fmla="*/ 0 h 975862"/>
              <a:gd name="connsiteX15" fmla="*/ 7407543 w 10384406"/>
              <a:gd name="connsiteY15" fmla="*/ 0 h 975862"/>
              <a:gd name="connsiteX16" fmla="*/ 8088298 w 10384406"/>
              <a:gd name="connsiteY16" fmla="*/ 0 h 975862"/>
              <a:gd name="connsiteX17" fmla="*/ 8665210 w 10384406"/>
              <a:gd name="connsiteY17" fmla="*/ 0 h 975862"/>
              <a:gd name="connsiteX18" fmla="*/ 9449809 w 10384406"/>
              <a:gd name="connsiteY18" fmla="*/ 0 h 975862"/>
              <a:gd name="connsiteX19" fmla="*/ 9819033 w 10384406"/>
              <a:gd name="connsiteY19" fmla="*/ 0 h 975862"/>
              <a:gd name="connsiteX20" fmla="*/ 10384406 w 10384406"/>
              <a:gd name="connsiteY20" fmla="*/ 0 h 975862"/>
              <a:gd name="connsiteX21" fmla="*/ 10384406 w 10384406"/>
              <a:gd name="connsiteY21" fmla="*/ 507448 h 975862"/>
              <a:gd name="connsiteX22" fmla="*/ 10384406 w 10384406"/>
              <a:gd name="connsiteY22" fmla="*/ 975862 h 975862"/>
              <a:gd name="connsiteX23" fmla="*/ 9807495 w 10384406"/>
              <a:gd name="connsiteY23" fmla="*/ 975862 h 975862"/>
              <a:gd name="connsiteX24" fmla="*/ 9438271 w 10384406"/>
              <a:gd name="connsiteY24" fmla="*/ 975862 h 975862"/>
              <a:gd name="connsiteX25" fmla="*/ 9172892 w 10384406"/>
              <a:gd name="connsiteY25" fmla="*/ 975862 h 975862"/>
              <a:gd name="connsiteX26" fmla="*/ 8699825 w 10384406"/>
              <a:gd name="connsiteY26" fmla="*/ 975862 h 975862"/>
              <a:gd name="connsiteX27" fmla="*/ 8226757 w 10384406"/>
              <a:gd name="connsiteY27" fmla="*/ 975862 h 975862"/>
              <a:gd name="connsiteX28" fmla="*/ 7649846 w 10384406"/>
              <a:gd name="connsiteY28" fmla="*/ 975862 h 975862"/>
              <a:gd name="connsiteX29" fmla="*/ 7384466 w 10384406"/>
              <a:gd name="connsiteY29" fmla="*/ 975862 h 975862"/>
              <a:gd name="connsiteX30" fmla="*/ 6911399 w 10384406"/>
              <a:gd name="connsiteY30" fmla="*/ 975862 h 975862"/>
              <a:gd name="connsiteX31" fmla="*/ 6334488 w 10384406"/>
              <a:gd name="connsiteY31" fmla="*/ 975862 h 975862"/>
              <a:gd name="connsiteX32" fmla="*/ 5965264 w 10384406"/>
              <a:gd name="connsiteY32" fmla="*/ 975862 h 975862"/>
              <a:gd name="connsiteX33" fmla="*/ 5388353 w 10384406"/>
              <a:gd name="connsiteY33" fmla="*/ 975862 h 975862"/>
              <a:gd name="connsiteX34" fmla="*/ 4707597 w 10384406"/>
              <a:gd name="connsiteY34" fmla="*/ 975862 h 975862"/>
              <a:gd name="connsiteX35" fmla="*/ 3922998 w 10384406"/>
              <a:gd name="connsiteY35" fmla="*/ 975862 h 975862"/>
              <a:gd name="connsiteX36" fmla="*/ 3553774 w 10384406"/>
              <a:gd name="connsiteY36" fmla="*/ 975862 h 975862"/>
              <a:gd name="connsiteX37" fmla="*/ 2873019 w 10384406"/>
              <a:gd name="connsiteY37" fmla="*/ 975862 h 975862"/>
              <a:gd name="connsiteX38" fmla="*/ 2088419 w 10384406"/>
              <a:gd name="connsiteY38" fmla="*/ 975862 h 975862"/>
              <a:gd name="connsiteX39" fmla="*/ 1407664 w 10384406"/>
              <a:gd name="connsiteY39" fmla="*/ 975862 h 975862"/>
              <a:gd name="connsiteX40" fmla="*/ 1142285 w 10384406"/>
              <a:gd name="connsiteY40" fmla="*/ 975862 h 975862"/>
              <a:gd name="connsiteX41" fmla="*/ 876905 w 10384406"/>
              <a:gd name="connsiteY41" fmla="*/ 975862 h 975862"/>
              <a:gd name="connsiteX42" fmla="*/ 0 w 10384406"/>
              <a:gd name="connsiteY42" fmla="*/ 975862 h 975862"/>
              <a:gd name="connsiteX43" fmla="*/ 0 w 10384406"/>
              <a:gd name="connsiteY43" fmla="*/ 497690 h 975862"/>
              <a:gd name="connsiteX44" fmla="*/ 0 w 10384406"/>
              <a:gd name="connsiteY44" fmla="*/ 0 h 9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84406" h="975862" fill="none" extrusionOk="0">
                <a:moveTo>
                  <a:pt x="0" y="0"/>
                </a:moveTo>
                <a:cubicBezTo>
                  <a:pt x="218653" y="-49080"/>
                  <a:pt x="395280" y="10827"/>
                  <a:pt x="576911" y="0"/>
                </a:cubicBezTo>
                <a:cubicBezTo>
                  <a:pt x="758542" y="-10827"/>
                  <a:pt x="752433" y="2594"/>
                  <a:pt x="842291" y="0"/>
                </a:cubicBezTo>
                <a:cubicBezTo>
                  <a:pt x="932149" y="-2594"/>
                  <a:pt x="1205249" y="13838"/>
                  <a:pt x="1419202" y="0"/>
                </a:cubicBezTo>
                <a:cubicBezTo>
                  <a:pt x="1633155" y="-13838"/>
                  <a:pt x="1653146" y="16637"/>
                  <a:pt x="1788425" y="0"/>
                </a:cubicBezTo>
                <a:cubicBezTo>
                  <a:pt x="1923704" y="-16637"/>
                  <a:pt x="1962776" y="11484"/>
                  <a:pt x="2053805" y="0"/>
                </a:cubicBezTo>
                <a:cubicBezTo>
                  <a:pt x="2144834" y="-11484"/>
                  <a:pt x="2446091" y="68307"/>
                  <a:pt x="2630716" y="0"/>
                </a:cubicBezTo>
                <a:cubicBezTo>
                  <a:pt x="2815341" y="-68307"/>
                  <a:pt x="2967799" y="17992"/>
                  <a:pt x="3207628" y="0"/>
                </a:cubicBezTo>
                <a:cubicBezTo>
                  <a:pt x="3447457" y="-17992"/>
                  <a:pt x="3642254" y="7623"/>
                  <a:pt x="3992227" y="0"/>
                </a:cubicBezTo>
                <a:cubicBezTo>
                  <a:pt x="4342200" y="-7623"/>
                  <a:pt x="4231825" y="8484"/>
                  <a:pt x="4361451" y="0"/>
                </a:cubicBezTo>
                <a:cubicBezTo>
                  <a:pt x="4491077" y="-8484"/>
                  <a:pt x="4550468" y="23167"/>
                  <a:pt x="4626830" y="0"/>
                </a:cubicBezTo>
                <a:cubicBezTo>
                  <a:pt x="4703192" y="-23167"/>
                  <a:pt x="5158857" y="53407"/>
                  <a:pt x="5307585" y="0"/>
                </a:cubicBezTo>
                <a:cubicBezTo>
                  <a:pt x="5456313" y="-53407"/>
                  <a:pt x="5707761" y="30930"/>
                  <a:pt x="5884497" y="0"/>
                </a:cubicBezTo>
                <a:cubicBezTo>
                  <a:pt x="6061233" y="-30930"/>
                  <a:pt x="6080389" y="20759"/>
                  <a:pt x="6149876" y="0"/>
                </a:cubicBezTo>
                <a:cubicBezTo>
                  <a:pt x="6219363" y="-20759"/>
                  <a:pt x="6746979" y="90537"/>
                  <a:pt x="6934476" y="0"/>
                </a:cubicBezTo>
                <a:cubicBezTo>
                  <a:pt x="7121973" y="-90537"/>
                  <a:pt x="7201061" y="49951"/>
                  <a:pt x="7407543" y="0"/>
                </a:cubicBezTo>
                <a:cubicBezTo>
                  <a:pt x="7614025" y="-49951"/>
                  <a:pt x="7840520" y="3226"/>
                  <a:pt x="8088298" y="0"/>
                </a:cubicBezTo>
                <a:cubicBezTo>
                  <a:pt x="8336076" y="-3226"/>
                  <a:pt x="8516058" y="52935"/>
                  <a:pt x="8665210" y="0"/>
                </a:cubicBezTo>
                <a:cubicBezTo>
                  <a:pt x="8814362" y="-52935"/>
                  <a:pt x="9062952" y="39638"/>
                  <a:pt x="9449809" y="0"/>
                </a:cubicBezTo>
                <a:cubicBezTo>
                  <a:pt x="9836666" y="-39638"/>
                  <a:pt x="9744501" y="9642"/>
                  <a:pt x="9819033" y="0"/>
                </a:cubicBezTo>
                <a:cubicBezTo>
                  <a:pt x="9893565" y="-9642"/>
                  <a:pt x="10120357" y="23191"/>
                  <a:pt x="10384406" y="0"/>
                </a:cubicBezTo>
                <a:cubicBezTo>
                  <a:pt x="10444124" y="132948"/>
                  <a:pt x="10325874" y="335228"/>
                  <a:pt x="10384406" y="507448"/>
                </a:cubicBezTo>
                <a:cubicBezTo>
                  <a:pt x="10442938" y="679668"/>
                  <a:pt x="10328209" y="821929"/>
                  <a:pt x="10384406" y="975862"/>
                </a:cubicBezTo>
                <a:cubicBezTo>
                  <a:pt x="10242694" y="981898"/>
                  <a:pt x="10031465" y="915518"/>
                  <a:pt x="9807495" y="975862"/>
                </a:cubicBezTo>
                <a:cubicBezTo>
                  <a:pt x="9583525" y="1036206"/>
                  <a:pt x="9574421" y="967293"/>
                  <a:pt x="9438271" y="975862"/>
                </a:cubicBezTo>
                <a:cubicBezTo>
                  <a:pt x="9302121" y="984431"/>
                  <a:pt x="9232169" y="969272"/>
                  <a:pt x="9172892" y="975862"/>
                </a:cubicBezTo>
                <a:cubicBezTo>
                  <a:pt x="9113615" y="982452"/>
                  <a:pt x="8823955" y="925018"/>
                  <a:pt x="8699825" y="975862"/>
                </a:cubicBezTo>
                <a:cubicBezTo>
                  <a:pt x="8575695" y="1026706"/>
                  <a:pt x="8322884" y="940008"/>
                  <a:pt x="8226757" y="975862"/>
                </a:cubicBezTo>
                <a:cubicBezTo>
                  <a:pt x="8130630" y="1011716"/>
                  <a:pt x="7928363" y="967372"/>
                  <a:pt x="7649846" y="975862"/>
                </a:cubicBezTo>
                <a:cubicBezTo>
                  <a:pt x="7371329" y="984352"/>
                  <a:pt x="7476237" y="969742"/>
                  <a:pt x="7384466" y="975862"/>
                </a:cubicBezTo>
                <a:cubicBezTo>
                  <a:pt x="7292695" y="981982"/>
                  <a:pt x="7044136" y="938131"/>
                  <a:pt x="6911399" y="975862"/>
                </a:cubicBezTo>
                <a:cubicBezTo>
                  <a:pt x="6778662" y="1013593"/>
                  <a:pt x="6543664" y="923061"/>
                  <a:pt x="6334488" y="975862"/>
                </a:cubicBezTo>
                <a:cubicBezTo>
                  <a:pt x="6125312" y="1028663"/>
                  <a:pt x="6064992" y="966898"/>
                  <a:pt x="5965264" y="975862"/>
                </a:cubicBezTo>
                <a:cubicBezTo>
                  <a:pt x="5865536" y="984826"/>
                  <a:pt x="5550616" y="951396"/>
                  <a:pt x="5388353" y="975862"/>
                </a:cubicBezTo>
                <a:cubicBezTo>
                  <a:pt x="5226090" y="1000328"/>
                  <a:pt x="5027676" y="941904"/>
                  <a:pt x="4707597" y="975862"/>
                </a:cubicBezTo>
                <a:cubicBezTo>
                  <a:pt x="4387518" y="1009820"/>
                  <a:pt x="4226922" y="888657"/>
                  <a:pt x="3922998" y="975862"/>
                </a:cubicBezTo>
                <a:cubicBezTo>
                  <a:pt x="3619074" y="1063067"/>
                  <a:pt x="3733824" y="935416"/>
                  <a:pt x="3553774" y="975862"/>
                </a:cubicBezTo>
                <a:cubicBezTo>
                  <a:pt x="3373724" y="1016308"/>
                  <a:pt x="3125411" y="961422"/>
                  <a:pt x="2873019" y="975862"/>
                </a:cubicBezTo>
                <a:cubicBezTo>
                  <a:pt x="2620627" y="990302"/>
                  <a:pt x="2275914" y="925074"/>
                  <a:pt x="2088419" y="975862"/>
                </a:cubicBezTo>
                <a:cubicBezTo>
                  <a:pt x="1900924" y="1026650"/>
                  <a:pt x="1724758" y="912325"/>
                  <a:pt x="1407664" y="975862"/>
                </a:cubicBezTo>
                <a:cubicBezTo>
                  <a:pt x="1090571" y="1039399"/>
                  <a:pt x="1258221" y="952443"/>
                  <a:pt x="1142285" y="975862"/>
                </a:cubicBezTo>
                <a:cubicBezTo>
                  <a:pt x="1026349" y="999281"/>
                  <a:pt x="999912" y="972481"/>
                  <a:pt x="876905" y="975862"/>
                </a:cubicBezTo>
                <a:cubicBezTo>
                  <a:pt x="753898" y="979243"/>
                  <a:pt x="411847" y="970626"/>
                  <a:pt x="0" y="975862"/>
                </a:cubicBezTo>
                <a:cubicBezTo>
                  <a:pt x="-46451" y="816439"/>
                  <a:pt x="24695" y="638297"/>
                  <a:pt x="0" y="497690"/>
                </a:cubicBezTo>
                <a:cubicBezTo>
                  <a:pt x="-24695" y="357083"/>
                  <a:pt x="23563" y="215229"/>
                  <a:pt x="0" y="0"/>
                </a:cubicBezTo>
                <a:close/>
              </a:path>
              <a:path w="10384406" h="975862" stroke="0" extrusionOk="0">
                <a:moveTo>
                  <a:pt x="0" y="0"/>
                </a:moveTo>
                <a:cubicBezTo>
                  <a:pt x="192358" y="-20525"/>
                  <a:pt x="237221" y="34227"/>
                  <a:pt x="473067" y="0"/>
                </a:cubicBezTo>
                <a:cubicBezTo>
                  <a:pt x="708913" y="-34227"/>
                  <a:pt x="927171" y="11622"/>
                  <a:pt x="1153823" y="0"/>
                </a:cubicBezTo>
                <a:cubicBezTo>
                  <a:pt x="1380475" y="-11622"/>
                  <a:pt x="1351697" y="8647"/>
                  <a:pt x="1419202" y="0"/>
                </a:cubicBezTo>
                <a:cubicBezTo>
                  <a:pt x="1486707" y="-8647"/>
                  <a:pt x="1605539" y="15118"/>
                  <a:pt x="1684581" y="0"/>
                </a:cubicBezTo>
                <a:cubicBezTo>
                  <a:pt x="1763623" y="-15118"/>
                  <a:pt x="2276619" y="34480"/>
                  <a:pt x="2469181" y="0"/>
                </a:cubicBezTo>
                <a:cubicBezTo>
                  <a:pt x="2661743" y="-34480"/>
                  <a:pt x="2615102" y="284"/>
                  <a:pt x="2734560" y="0"/>
                </a:cubicBezTo>
                <a:cubicBezTo>
                  <a:pt x="2854018" y="-284"/>
                  <a:pt x="2867937" y="11227"/>
                  <a:pt x="2999940" y="0"/>
                </a:cubicBezTo>
                <a:cubicBezTo>
                  <a:pt x="3131943" y="-11227"/>
                  <a:pt x="3179279" y="25115"/>
                  <a:pt x="3265319" y="0"/>
                </a:cubicBezTo>
                <a:cubicBezTo>
                  <a:pt x="3351359" y="-25115"/>
                  <a:pt x="3459550" y="17355"/>
                  <a:pt x="3634542" y="0"/>
                </a:cubicBezTo>
                <a:cubicBezTo>
                  <a:pt x="3809534" y="-17355"/>
                  <a:pt x="3820703" y="16924"/>
                  <a:pt x="3899921" y="0"/>
                </a:cubicBezTo>
                <a:cubicBezTo>
                  <a:pt x="3979139" y="-16924"/>
                  <a:pt x="4339940" y="43709"/>
                  <a:pt x="4476833" y="0"/>
                </a:cubicBezTo>
                <a:cubicBezTo>
                  <a:pt x="4613726" y="-43709"/>
                  <a:pt x="4852879" y="12511"/>
                  <a:pt x="5053744" y="0"/>
                </a:cubicBezTo>
                <a:cubicBezTo>
                  <a:pt x="5254609" y="-12511"/>
                  <a:pt x="5325978" y="44169"/>
                  <a:pt x="5526812" y="0"/>
                </a:cubicBezTo>
                <a:cubicBezTo>
                  <a:pt x="5727646" y="-44169"/>
                  <a:pt x="5712603" y="29219"/>
                  <a:pt x="5792191" y="0"/>
                </a:cubicBezTo>
                <a:cubicBezTo>
                  <a:pt x="5871779" y="-29219"/>
                  <a:pt x="5991497" y="7980"/>
                  <a:pt x="6161414" y="0"/>
                </a:cubicBezTo>
                <a:cubicBezTo>
                  <a:pt x="6331331" y="-7980"/>
                  <a:pt x="6617447" y="68426"/>
                  <a:pt x="6842170" y="0"/>
                </a:cubicBezTo>
                <a:cubicBezTo>
                  <a:pt x="7066893" y="-68426"/>
                  <a:pt x="7087724" y="31045"/>
                  <a:pt x="7315237" y="0"/>
                </a:cubicBezTo>
                <a:cubicBezTo>
                  <a:pt x="7542750" y="-31045"/>
                  <a:pt x="7607965" y="68928"/>
                  <a:pt x="7892149" y="0"/>
                </a:cubicBezTo>
                <a:cubicBezTo>
                  <a:pt x="8176333" y="-68928"/>
                  <a:pt x="8257577" y="39225"/>
                  <a:pt x="8365216" y="0"/>
                </a:cubicBezTo>
                <a:cubicBezTo>
                  <a:pt x="8472855" y="-39225"/>
                  <a:pt x="8850170" y="7812"/>
                  <a:pt x="9045971" y="0"/>
                </a:cubicBezTo>
                <a:cubicBezTo>
                  <a:pt x="9241773" y="-7812"/>
                  <a:pt x="9220583" y="24576"/>
                  <a:pt x="9311351" y="0"/>
                </a:cubicBezTo>
                <a:cubicBezTo>
                  <a:pt x="9402119" y="-24576"/>
                  <a:pt x="10043866" y="116519"/>
                  <a:pt x="10384406" y="0"/>
                </a:cubicBezTo>
                <a:cubicBezTo>
                  <a:pt x="10393045" y="205845"/>
                  <a:pt x="10341511" y="345959"/>
                  <a:pt x="10384406" y="478172"/>
                </a:cubicBezTo>
                <a:cubicBezTo>
                  <a:pt x="10427301" y="610385"/>
                  <a:pt x="10336617" y="786944"/>
                  <a:pt x="10384406" y="975862"/>
                </a:cubicBezTo>
                <a:cubicBezTo>
                  <a:pt x="10250383" y="998475"/>
                  <a:pt x="10049315" y="975675"/>
                  <a:pt x="9807495" y="975862"/>
                </a:cubicBezTo>
                <a:cubicBezTo>
                  <a:pt x="9565675" y="976049"/>
                  <a:pt x="9541424" y="938301"/>
                  <a:pt x="9438271" y="975862"/>
                </a:cubicBezTo>
                <a:cubicBezTo>
                  <a:pt x="9335118" y="1013423"/>
                  <a:pt x="9233972" y="934011"/>
                  <a:pt x="9069048" y="975862"/>
                </a:cubicBezTo>
                <a:cubicBezTo>
                  <a:pt x="8904124" y="1017713"/>
                  <a:pt x="8563728" y="968034"/>
                  <a:pt x="8284448" y="975862"/>
                </a:cubicBezTo>
                <a:cubicBezTo>
                  <a:pt x="8005168" y="983690"/>
                  <a:pt x="7740360" y="908544"/>
                  <a:pt x="7603693" y="975862"/>
                </a:cubicBezTo>
                <a:cubicBezTo>
                  <a:pt x="7467027" y="1043180"/>
                  <a:pt x="7447518" y="949497"/>
                  <a:pt x="7338314" y="975862"/>
                </a:cubicBezTo>
                <a:cubicBezTo>
                  <a:pt x="7229110" y="1002227"/>
                  <a:pt x="7186122" y="964961"/>
                  <a:pt x="7072934" y="975862"/>
                </a:cubicBezTo>
                <a:cubicBezTo>
                  <a:pt x="6959746" y="986763"/>
                  <a:pt x="6841104" y="958766"/>
                  <a:pt x="6703711" y="975862"/>
                </a:cubicBezTo>
                <a:cubicBezTo>
                  <a:pt x="6566318" y="992958"/>
                  <a:pt x="6351577" y="968141"/>
                  <a:pt x="6126800" y="975862"/>
                </a:cubicBezTo>
                <a:cubicBezTo>
                  <a:pt x="5902023" y="983583"/>
                  <a:pt x="5876274" y="955133"/>
                  <a:pt x="5757576" y="975862"/>
                </a:cubicBezTo>
                <a:cubicBezTo>
                  <a:pt x="5638878" y="996591"/>
                  <a:pt x="5237105" y="942463"/>
                  <a:pt x="5076821" y="975862"/>
                </a:cubicBezTo>
                <a:cubicBezTo>
                  <a:pt x="4916538" y="1009261"/>
                  <a:pt x="4691155" y="946321"/>
                  <a:pt x="4499909" y="975862"/>
                </a:cubicBezTo>
                <a:cubicBezTo>
                  <a:pt x="4308663" y="1005403"/>
                  <a:pt x="4286228" y="972993"/>
                  <a:pt x="4130686" y="975862"/>
                </a:cubicBezTo>
                <a:cubicBezTo>
                  <a:pt x="3975144" y="978731"/>
                  <a:pt x="3594635" y="916886"/>
                  <a:pt x="3449930" y="975862"/>
                </a:cubicBezTo>
                <a:cubicBezTo>
                  <a:pt x="3305225" y="1034838"/>
                  <a:pt x="3142681" y="906792"/>
                  <a:pt x="2873019" y="975862"/>
                </a:cubicBezTo>
                <a:cubicBezTo>
                  <a:pt x="2603357" y="1044932"/>
                  <a:pt x="2622384" y="974190"/>
                  <a:pt x="2503796" y="975862"/>
                </a:cubicBezTo>
                <a:cubicBezTo>
                  <a:pt x="2385208" y="977534"/>
                  <a:pt x="2295221" y="948974"/>
                  <a:pt x="2134572" y="975862"/>
                </a:cubicBezTo>
                <a:cubicBezTo>
                  <a:pt x="1973923" y="1002750"/>
                  <a:pt x="1856388" y="949768"/>
                  <a:pt x="1765349" y="975862"/>
                </a:cubicBezTo>
                <a:cubicBezTo>
                  <a:pt x="1674310" y="1001956"/>
                  <a:pt x="1343856" y="961638"/>
                  <a:pt x="1188438" y="975862"/>
                </a:cubicBezTo>
                <a:cubicBezTo>
                  <a:pt x="1033020" y="990086"/>
                  <a:pt x="894860" y="958581"/>
                  <a:pt x="819214" y="975862"/>
                </a:cubicBezTo>
                <a:cubicBezTo>
                  <a:pt x="743568" y="993143"/>
                  <a:pt x="323920" y="882200"/>
                  <a:pt x="0" y="975862"/>
                </a:cubicBezTo>
                <a:cubicBezTo>
                  <a:pt x="-12566" y="799556"/>
                  <a:pt x="22813" y="631095"/>
                  <a:pt x="0" y="507448"/>
                </a:cubicBezTo>
                <a:cubicBezTo>
                  <a:pt x="-22813" y="383801"/>
                  <a:pt x="30646" y="182053"/>
                  <a:pt x="0" y="0"/>
                </a:cubicBezTo>
                <a:close/>
              </a:path>
            </a:pathLst>
          </a:custGeom>
          <a:ln>
            <a:solidFill>
              <a:schemeClr val="tx1"/>
            </a:solidFill>
            <a:extLst>
              <a:ext uri="{C807C97D-BFC1-408E-A445-0C87EB9F89A2}">
                <ask:lineSketchStyleProps xmlns:ask="http://schemas.microsoft.com/office/drawing/2018/sketchyshapes" sd="1297605955">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What Motivates You in Year 11?</a:t>
            </a:r>
          </a:p>
        </p:txBody>
      </p:sp>
    </p:spTree>
    <p:extLst>
      <p:ext uri="{BB962C8B-B14F-4D97-AF65-F5344CB8AC3E}">
        <p14:creationId xmlns:p14="http://schemas.microsoft.com/office/powerpoint/2010/main" val="25188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69933" y="3840567"/>
            <a:ext cx="4121758" cy="4248837"/>
            <a:chOff x="-33397" y="8467"/>
            <a:chExt cx="3524758" cy="3524758"/>
          </a:xfrm>
        </p:grpSpPr>
        <p:sp>
          <p:nvSpPr>
            <p:cNvPr id="3" name="Freeform 3"/>
            <p:cNvSpPr/>
            <p:nvPr/>
          </p:nvSpPr>
          <p:spPr>
            <a:xfrm>
              <a:off x="-33397" y="8467"/>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4" name="Group 4"/>
          <p:cNvGrpSpPr/>
          <p:nvPr/>
        </p:nvGrpSpPr>
        <p:grpSpPr>
          <a:xfrm>
            <a:off x="6986620" y="1541571"/>
            <a:ext cx="4002084" cy="4234478"/>
            <a:chOff x="0" y="0"/>
            <a:chExt cx="3524724" cy="3524724"/>
          </a:xfrm>
        </p:grpSpPr>
        <p:sp>
          <p:nvSpPr>
            <p:cNvPr id="5" name="Freeform 5"/>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6" name="Group 6"/>
          <p:cNvGrpSpPr/>
          <p:nvPr/>
        </p:nvGrpSpPr>
        <p:grpSpPr>
          <a:xfrm>
            <a:off x="9144000" y="3783814"/>
            <a:ext cx="4294641" cy="4192746"/>
            <a:chOff x="0" y="0"/>
            <a:chExt cx="3524724" cy="3524724"/>
          </a:xfrm>
        </p:grpSpPr>
        <p:sp>
          <p:nvSpPr>
            <p:cNvPr id="7" name="Freeform 7"/>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8" name="Group 8"/>
          <p:cNvGrpSpPr/>
          <p:nvPr/>
        </p:nvGrpSpPr>
        <p:grpSpPr>
          <a:xfrm>
            <a:off x="6953963" y="6011285"/>
            <a:ext cx="4121678" cy="4275715"/>
            <a:chOff x="0" y="0"/>
            <a:chExt cx="3524724" cy="3524724"/>
          </a:xfrm>
        </p:grpSpPr>
        <p:sp>
          <p:nvSpPr>
            <p:cNvPr id="9" name="Freeform 9"/>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10" name="Group 10"/>
          <p:cNvGrpSpPr/>
          <p:nvPr/>
        </p:nvGrpSpPr>
        <p:grpSpPr>
          <a:xfrm>
            <a:off x="0" y="519748"/>
            <a:ext cx="9144000" cy="1165718"/>
            <a:chOff x="0" y="0"/>
            <a:chExt cx="12192000" cy="1554290"/>
          </a:xfrm>
        </p:grpSpPr>
        <p:sp>
          <p:nvSpPr>
            <p:cNvPr id="11" name="Freeform 11"/>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2" name="Group 12"/>
          <p:cNvGrpSpPr/>
          <p:nvPr/>
        </p:nvGrpSpPr>
        <p:grpSpPr>
          <a:xfrm>
            <a:off x="1" y="519748"/>
            <a:ext cx="936308" cy="1165718"/>
            <a:chOff x="0" y="0"/>
            <a:chExt cx="1248410" cy="1554290"/>
          </a:xfrm>
        </p:grpSpPr>
        <p:sp>
          <p:nvSpPr>
            <p:cNvPr id="13" name="Freeform 13"/>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18" name="TextBox 18"/>
          <p:cNvSpPr txBox="1"/>
          <p:nvPr/>
        </p:nvSpPr>
        <p:spPr>
          <a:xfrm>
            <a:off x="457269" y="2486589"/>
            <a:ext cx="4931955" cy="461665"/>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Have an Effective Plan</a:t>
            </a:r>
          </a:p>
        </p:txBody>
      </p:sp>
      <p:sp>
        <p:nvSpPr>
          <p:cNvPr id="20" name="TextBox 20"/>
          <p:cNvSpPr txBox="1"/>
          <p:nvPr/>
        </p:nvSpPr>
        <p:spPr>
          <a:xfrm>
            <a:off x="711137" y="8746779"/>
            <a:ext cx="4931955" cy="461665"/>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Use the Experts!</a:t>
            </a:r>
          </a:p>
        </p:txBody>
      </p:sp>
      <p:sp>
        <p:nvSpPr>
          <p:cNvPr id="22" name="TextBox 22"/>
          <p:cNvSpPr txBox="1"/>
          <p:nvPr/>
        </p:nvSpPr>
        <p:spPr>
          <a:xfrm>
            <a:off x="11291341" y="1058506"/>
            <a:ext cx="4931949" cy="461665"/>
          </a:xfrm>
          <a:prstGeom prst="rect">
            <a:avLst/>
          </a:prstGeom>
        </p:spPr>
        <p:txBody>
          <a:bodyPr lIns="0" tIns="0" rIns="0" bIns="0" rtlCol="0" anchor="t">
            <a:spAutoFit/>
          </a:bodyPr>
          <a:lstStyle/>
          <a:p>
            <a:pPr algn="ctr">
              <a:lnSpc>
                <a:spcPts val="3600"/>
              </a:lnSpc>
            </a:pPr>
            <a:r>
              <a:rPr lang="en-US" sz="3000" b="1" err="1">
                <a:solidFill>
                  <a:srgbClr val="E72929"/>
                </a:solidFill>
                <a:latin typeface="Futura Ultra-Bold"/>
                <a:ea typeface="Futura Ultra-Bold"/>
                <a:cs typeface="Futura Ultra-Bold"/>
                <a:sym typeface="Futura Ultra-Bold"/>
              </a:rPr>
              <a:t>Practise</a:t>
            </a:r>
            <a:r>
              <a:rPr lang="en-US" sz="3000" b="1">
                <a:solidFill>
                  <a:srgbClr val="E72929"/>
                </a:solidFill>
                <a:latin typeface="Futura Ultra-Bold"/>
                <a:ea typeface="Futura Ultra-Bold"/>
                <a:cs typeface="Futura Ultra-Bold"/>
                <a:sym typeface="Futura Ultra-Bold"/>
              </a:rPr>
              <a:t> Core Skills</a:t>
            </a:r>
          </a:p>
        </p:txBody>
      </p:sp>
      <p:sp>
        <p:nvSpPr>
          <p:cNvPr id="24" name="TextBox 24"/>
          <p:cNvSpPr txBox="1"/>
          <p:nvPr/>
        </p:nvSpPr>
        <p:spPr>
          <a:xfrm>
            <a:off x="12476696" y="7613414"/>
            <a:ext cx="4931949" cy="923330"/>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Use Online Revision Tools</a:t>
            </a:r>
          </a:p>
        </p:txBody>
      </p:sp>
      <p:sp>
        <p:nvSpPr>
          <p:cNvPr id="26" name="TextBox 26"/>
          <p:cNvSpPr txBox="1"/>
          <p:nvPr/>
        </p:nvSpPr>
        <p:spPr>
          <a:xfrm>
            <a:off x="991029" y="637477"/>
            <a:ext cx="7407233" cy="1102866"/>
          </a:xfrm>
          <a:prstGeom prst="rect">
            <a:avLst/>
          </a:prstGeom>
        </p:spPr>
        <p:txBody>
          <a:bodyPr wrap="square" lIns="0" tIns="0" rIns="0" bIns="0" rtlCol="0" anchor="t">
            <a:spAutoFit/>
          </a:bodyPr>
          <a:lstStyle/>
          <a:p>
            <a:pPr algn="ctr">
              <a:lnSpc>
                <a:spcPts val="4320"/>
              </a:lnSpc>
            </a:pPr>
            <a:r>
              <a:rPr lang="en-US" sz="4000" b="1" dirty="0">
                <a:solidFill>
                  <a:srgbClr val="000000"/>
                </a:solidFill>
                <a:latin typeface="Futura Ultra-Bold"/>
                <a:ea typeface="Futura Ultra-Bold"/>
                <a:cs typeface="Futura Ultra-Bold"/>
                <a:sym typeface="Futura Ultra-Bold"/>
              </a:rPr>
              <a:t>Generic Advice Prior to Exams</a:t>
            </a:r>
          </a:p>
        </p:txBody>
      </p:sp>
      <p:sp>
        <p:nvSpPr>
          <p:cNvPr id="27" name="TextBox 24">
            <a:extLst>
              <a:ext uri="{FF2B5EF4-FFF2-40B4-BE49-F238E27FC236}">
                <a16:creationId xmlns:a16="http://schemas.microsoft.com/office/drawing/2014/main" id="{520F6CBC-8EE4-218F-651C-EFC688AD00E7}"/>
              </a:ext>
            </a:extLst>
          </p:cNvPr>
          <p:cNvSpPr txBox="1"/>
          <p:nvPr/>
        </p:nvSpPr>
        <p:spPr>
          <a:xfrm>
            <a:off x="13215013" y="3614152"/>
            <a:ext cx="4931949" cy="461665"/>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Redraft Classwork</a:t>
            </a:r>
          </a:p>
        </p:txBody>
      </p:sp>
      <p:sp>
        <p:nvSpPr>
          <p:cNvPr id="28" name="TextBox 24">
            <a:extLst>
              <a:ext uri="{FF2B5EF4-FFF2-40B4-BE49-F238E27FC236}">
                <a16:creationId xmlns:a16="http://schemas.microsoft.com/office/drawing/2014/main" id="{A93F82F8-FB5B-DFA4-A7AA-F26C264F3D18}"/>
              </a:ext>
            </a:extLst>
          </p:cNvPr>
          <p:cNvSpPr txBox="1"/>
          <p:nvPr/>
        </p:nvSpPr>
        <p:spPr>
          <a:xfrm>
            <a:off x="21527" y="4927992"/>
            <a:ext cx="4931949" cy="923330"/>
          </a:xfrm>
          <a:prstGeom prst="rect">
            <a:avLst/>
          </a:prstGeom>
        </p:spPr>
        <p:txBody>
          <a:bodyPr lIns="0" tIns="0" rIns="0" bIns="0" rtlCol="0" anchor="t">
            <a:spAutoFit/>
          </a:bodyPr>
          <a:lstStyle/>
          <a:p>
            <a:pPr algn="ctr">
              <a:lnSpc>
                <a:spcPts val="3600"/>
              </a:lnSpc>
            </a:pPr>
            <a:r>
              <a:rPr lang="en-US" sz="3000" b="1">
                <a:solidFill>
                  <a:srgbClr val="E72929"/>
                </a:solidFill>
                <a:latin typeface="Futura Ultra-Bold"/>
                <a:ea typeface="Futura Ultra-Bold"/>
                <a:cs typeface="Futura Ultra-Bold"/>
                <a:sym typeface="Futura Ultra-Bold"/>
              </a:rPr>
              <a:t>Use Exam/Assessment Feedback</a:t>
            </a:r>
          </a:p>
        </p:txBody>
      </p:sp>
      <p:pic>
        <p:nvPicPr>
          <p:cNvPr id="6146" name="Picture 2" descr="Creating Your Workday Project Plan for ...">
            <a:extLst>
              <a:ext uri="{FF2B5EF4-FFF2-40B4-BE49-F238E27FC236}">
                <a16:creationId xmlns:a16="http://schemas.microsoft.com/office/drawing/2014/main" id="{2886D604-4B3C-79CD-32AC-3E2215FEE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678" y="2944308"/>
            <a:ext cx="2046336" cy="13396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8" name="Picture 4" descr="Yoga Southampton Hampshire | Laura Green Yoga">
            <a:extLst>
              <a:ext uri="{FF2B5EF4-FFF2-40B4-BE49-F238E27FC236}">
                <a16:creationId xmlns:a16="http://schemas.microsoft.com/office/drawing/2014/main" id="{A9154359-5AD7-7FC2-1D0C-CC760C78FB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9087" y="4805404"/>
            <a:ext cx="1793002" cy="20918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50" name="Picture 6" descr="Helpful 500 Words Essay Writing Guide - EduBirdie.com">
            <a:extLst>
              <a:ext uri="{FF2B5EF4-FFF2-40B4-BE49-F238E27FC236}">
                <a16:creationId xmlns:a16="http://schemas.microsoft.com/office/drawing/2014/main" id="{00C471E4-6DF0-9ACA-F9D2-ABE6DDCF23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7092" y="7370591"/>
            <a:ext cx="2601507" cy="1465059"/>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6152" name="Picture 8" descr="Just Ask: helping independent retailers grow print magazine sales - PPA">
            <a:extLst>
              <a:ext uri="{FF2B5EF4-FFF2-40B4-BE49-F238E27FC236}">
                <a16:creationId xmlns:a16="http://schemas.microsoft.com/office/drawing/2014/main" id="{4AF4C8D3-7C45-9174-655F-EA2500E41A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4049" y="5143500"/>
            <a:ext cx="2046029" cy="1520942"/>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5CB5-F7E5-F37B-1AB3-558C76476BC1}"/>
            </a:ext>
          </a:extLst>
        </p:cNvPr>
        <p:cNvGrpSpPr/>
        <p:nvPr/>
      </p:nvGrpSpPr>
      <p:grpSpPr>
        <a:xfrm>
          <a:off x="0" y="0"/>
          <a:ext cx="0" cy="0"/>
          <a:chOff x="0" y="0"/>
          <a:chExt cx="0" cy="0"/>
        </a:xfrm>
      </p:grpSpPr>
      <p:grpSp>
        <p:nvGrpSpPr>
          <p:cNvPr id="23" name="Group 4">
            <a:extLst>
              <a:ext uri="{FF2B5EF4-FFF2-40B4-BE49-F238E27FC236}">
                <a16:creationId xmlns:a16="http://schemas.microsoft.com/office/drawing/2014/main" id="{25066EA4-E47D-315D-B7A6-B6A8C524A14E}"/>
              </a:ext>
            </a:extLst>
          </p:cNvPr>
          <p:cNvGrpSpPr/>
          <p:nvPr/>
        </p:nvGrpSpPr>
        <p:grpSpPr>
          <a:xfrm rot="18853222">
            <a:off x="8557595" y="1403304"/>
            <a:ext cx="5743727" cy="5898613"/>
            <a:chOff x="0" y="0"/>
            <a:chExt cx="3524724" cy="3524724"/>
          </a:xfrm>
        </p:grpSpPr>
        <p:sp>
          <p:nvSpPr>
            <p:cNvPr id="25" name="Freeform 5">
              <a:extLst>
                <a:ext uri="{FF2B5EF4-FFF2-40B4-BE49-F238E27FC236}">
                  <a16:creationId xmlns:a16="http://schemas.microsoft.com/office/drawing/2014/main" id="{9E40C14C-C1ED-1C6B-90DB-9AB8C55E3FFC}"/>
                </a:ext>
              </a:extLst>
            </p:cNvPr>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4" name="Group 4">
            <a:extLst>
              <a:ext uri="{FF2B5EF4-FFF2-40B4-BE49-F238E27FC236}">
                <a16:creationId xmlns:a16="http://schemas.microsoft.com/office/drawing/2014/main" id="{321D950C-69E8-2AFF-8E02-5A143377B82F}"/>
              </a:ext>
            </a:extLst>
          </p:cNvPr>
          <p:cNvGrpSpPr/>
          <p:nvPr/>
        </p:nvGrpSpPr>
        <p:grpSpPr>
          <a:xfrm rot="18853222">
            <a:off x="-542337" y="1449776"/>
            <a:ext cx="5743727" cy="5898613"/>
            <a:chOff x="0" y="0"/>
            <a:chExt cx="3524724" cy="3524724"/>
          </a:xfrm>
        </p:grpSpPr>
        <p:sp>
          <p:nvSpPr>
            <p:cNvPr id="5" name="Freeform 5">
              <a:extLst>
                <a:ext uri="{FF2B5EF4-FFF2-40B4-BE49-F238E27FC236}">
                  <a16:creationId xmlns:a16="http://schemas.microsoft.com/office/drawing/2014/main" id="{60C42E2B-1792-711B-CEC9-6CF7D8E7B763}"/>
                </a:ext>
              </a:extLst>
            </p:cNvPr>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grpSp>
        <p:nvGrpSpPr>
          <p:cNvPr id="10" name="Group 10">
            <a:extLst>
              <a:ext uri="{FF2B5EF4-FFF2-40B4-BE49-F238E27FC236}">
                <a16:creationId xmlns:a16="http://schemas.microsoft.com/office/drawing/2014/main" id="{8119BD52-2F07-2413-8E0F-13DC09EE9271}"/>
              </a:ext>
            </a:extLst>
          </p:cNvPr>
          <p:cNvGrpSpPr/>
          <p:nvPr/>
        </p:nvGrpSpPr>
        <p:grpSpPr>
          <a:xfrm>
            <a:off x="0" y="519748"/>
            <a:ext cx="9144000" cy="1165718"/>
            <a:chOff x="0" y="0"/>
            <a:chExt cx="12192000" cy="1554290"/>
          </a:xfrm>
        </p:grpSpPr>
        <p:sp>
          <p:nvSpPr>
            <p:cNvPr id="11" name="Freeform 11">
              <a:extLst>
                <a:ext uri="{FF2B5EF4-FFF2-40B4-BE49-F238E27FC236}">
                  <a16:creationId xmlns:a16="http://schemas.microsoft.com/office/drawing/2014/main" id="{034FED1B-9F84-760F-D492-2D64272D4D69}"/>
                </a:ext>
              </a:extLst>
            </p:cNvPr>
            <p:cNvSpPr/>
            <p:nvPr/>
          </p:nvSpPr>
          <p:spPr>
            <a:xfrm>
              <a:off x="0" y="0"/>
              <a:ext cx="12192000" cy="1554226"/>
            </a:xfrm>
            <a:custGeom>
              <a:avLst/>
              <a:gdLst/>
              <a:ahLst/>
              <a:cxnLst/>
              <a:rect l="l" t="t" r="r" b="b"/>
              <a:pathLst>
                <a:path w="12192000" h="1554226">
                  <a:moveTo>
                    <a:pt x="0" y="0"/>
                  </a:moveTo>
                  <a:lnTo>
                    <a:pt x="2458720" y="0"/>
                  </a:lnTo>
                  <a:lnTo>
                    <a:pt x="2600960" y="0"/>
                  </a:lnTo>
                  <a:lnTo>
                    <a:pt x="4871720" y="0"/>
                  </a:lnTo>
                  <a:lnTo>
                    <a:pt x="5059680" y="0"/>
                  </a:lnTo>
                  <a:lnTo>
                    <a:pt x="5603367" y="0"/>
                  </a:lnTo>
                  <a:lnTo>
                    <a:pt x="5623560" y="0"/>
                  </a:lnTo>
                  <a:lnTo>
                    <a:pt x="6355207" y="0"/>
                  </a:lnTo>
                  <a:lnTo>
                    <a:pt x="7330440" y="0"/>
                  </a:lnTo>
                  <a:lnTo>
                    <a:pt x="7472680" y="0"/>
                  </a:lnTo>
                  <a:lnTo>
                    <a:pt x="8062087" y="0"/>
                  </a:lnTo>
                  <a:lnTo>
                    <a:pt x="8082280" y="0"/>
                  </a:lnTo>
                  <a:lnTo>
                    <a:pt x="8204327" y="0"/>
                  </a:lnTo>
                  <a:lnTo>
                    <a:pt x="8224520" y="0"/>
                  </a:lnTo>
                  <a:lnTo>
                    <a:pt x="8813927" y="0"/>
                  </a:lnTo>
                  <a:lnTo>
                    <a:pt x="8956167" y="0"/>
                  </a:lnTo>
                  <a:lnTo>
                    <a:pt x="9931400" y="0"/>
                  </a:lnTo>
                  <a:lnTo>
                    <a:pt x="10663047" y="0"/>
                  </a:lnTo>
                  <a:lnTo>
                    <a:pt x="10683240" y="0"/>
                  </a:lnTo>
                  <a:lnTo>
                    <a:pt x="11414887" y="0"/>
                  </a:lnTo>
                  <a:lnTo>
                    <a:pt x="12192000" y="777113"/>
                  </a:lnTo>
                  <a:lnTo>
                    <a:pt x="11414887" y="1554226"/>
                  </a:lnTo>
                  <a:lnTo>
                    <a:pt x="10683240" y="1554226"/>
                  </a:lnTo>
                  <a:lnTo>
                    <a:pt x="10663047" y="1554226"/>
                  </a:lnTo>
                  <a:lnTo>
                    <a:pt x="9931400" y="1554226"/>
                  </a:lnTo>
                  <a:lnTo>
                    <a:pt x="8956167" y="1554226"/>
                  </a:lnTo>
                  <a:lnTo>
                    <a:pt x="8813927" y="1554226"/>
                  </a:lnTo>
                  <a:lnTo>
                    <a:pt x="8224520" y="1554226"/>
                  </a:lnTo>
                  <a:lnTo>
                    <a:pt x="8204326" y="1554226"/>
                  </a:lnTo>
                  <a:lnTo>
                    <a:pt x="8082280" y="1554226"/>
                  </a:lnTo>
                  <a:lnTo>
                    <a:pt x="8062087" y="1554226"/>
                  </a:lnTo>
                  <a:lnTo>
                    <a:pt x="7472680" y="1554226"/>
                  </a:lnTo>
                  <a:lnTo>
                    <a:pt x="7330440" y="1554226"/>
                  </a:lnTo>
                  <a:lnTo>
                    <a:pt x="6355207" y="1554226"/>
                  </a:lnTo>
                  <a:lnTo>
                    <a:pt x="5623560" y="1554226"/>
                  </a:lnTo>
                  <a:lnTo>
                    <a:pt x="5603367" y="1554226"/>
                  </a:lnTo>
                  <a:lnTo>
                    <a:pt x="5059680" y="1554226"/>
                  </a:lnTo>
                  <a:lnTo>
                    <a:pt x="4871720" y="1554226"/>
                  </a:lnTo>
                  <a:lnTo>
                    <a:pt x="2600960" y="1554226"/>
                  </a:lnTo>
                  <a:lnTo>
                    <a:pt x="2458720" y="1554226"/>
                  </a:lnTo>
                  <a:lnTo>
                    <a:pt x="0" y="1554226"/>
                  </a:lnTo>
                  <a:close/>
                </a:path>
              </a:pathLst>
            </a:custGeom>
            <a:solidFill>
              <a:srgbClr val="DDDDDD"/>
            </a:solidFill>
          </p:spPr>
          <p:txBody>
            <a:bodyPr/>
            <a:lstStyle/>
            <a:p>
              <a:endParaRPr lang="en-GB"/>
            </a:p>
          </p:txBody>
        </p:sp>
      </p:grpSp>
      <p:grpSp>
        <p:nvGrpSpPr>
          <p:cNvPr id="12" name="Group 12">
            <a:extLst>
              <a:ext uri="{FF2B5EF4-FFF2-40B4-BE49-F238E27FC236}">
                <a16:creationId xmlns:a16="http://schemas.microsoft.com/office/drawing/2014/main" id="{6416000C-4CDD-87B6-9E33-CF6AFC30C4F8}"/>
              </a:ext>
            </a:extLst>
          </p:cNvPr>
          <p:cNvGrpSpPr/>
          <p:nvPr/>
        </p:nvGrpSpPr>
        <p:grpSpPr>
          <a:xfrm>
            <a:off x="1" y="519748"/>
            <a:ext cx="936308" cy="1165718"/>
            <a:chOff x="0" y="0"/>
            <a:chExt cx="1248410" cy="1554290"/>
          </a:xfrm>
        </p:grpSpPr>
        <p:sp>
          <p:nvSpPr>
            <p:cNvPr id="13" name="Freeform 13">
              <a:extLst>
                <a:ext uri="{FF2B5EF4-FFF2-40B4-BE49-F238E27FC236}">
                  <a16:creationId xmlns:a16="http://schemas.microsoft.com/office/drawing/2014/main" id="{AFE7DA24-4890-21A4-0CB9-5A36E49C321D}"/>
                </a:ext>
              </a:extLst>
            </p:cNvPr>
            <p:cNvSpPr/>
            <p:nvPr/>
          </p:nvSpPr>
          <p:spPr>
            <a:xfrm>
              <a:off x="0" y="0"/>
              <a:ext cx="1248410" cy="1554353"/>
            </a:xfrm>
            <a:custGeom>
              <a:avLst/>
              <a:gdLst/>
              <a:ahLst/>
              <a:cxnLst/>
              <a:rect l="l" t="t" r="r" b="b"/>
              <a:pathLst>
                <a:path w="1248410" h="1554353">
                  <a:moveTo>
                    <a:pt x="0" y="0"/>
                  </a:moveTo>
                  <a:lnTo>
                    <a:pt x="471297" y="0"/>
                  </a:lnTo>
                  <a:lnTo>
                    <a:pt x="1248410" y="777113"/>
                  </a:lnTo>
                  <a:lnTo>
                    <a:pt x="471297" y="1554353"/>
                  </a:lnTo>
                  <a:lnTo>
                    <a:pt x="0" y="1554353"/>
                  </a:lnTo>
                  <a:lnTo>
                    <a:pt x="0" y="0"/>
                  </a:lnTo>
                  <a:close/>
                </a:path>
              </a:pathLst>
            </a:custGeom>
            <a:solidFill>
              <a:srgbClr val="E72929"/>
            </a:solidFill>
          </p:spPr>
          <p:txBody>
            <a:bodyPr/>
            <a:lstStyle/>
            <a:p>
              <a:endParaRPr lang="en-GB"/>
            </a:p>
          </p:txBody>
        </p:sp>
      </p:grpSp>
      <p:sp>
        <p:nvSpPr>
          <p:cNvPr id="26" name="TextBox 26">
            <a:extLst>
              <a:ext uri="{FF2B5EF4-FFF2-40B4-BE49-F238E27FC236}">
                <a16:creationId xmlns:a16="http://schemas.microsoft.com/office/drawing/2014/main" id="{C995DD48-2736-5916-0C38-EEDCAA4F1318}"/>
              </a:ext>
            </a:extLst>
          </p:cNvPr>
          <p:cNvSpPr txBox="1"/>
          <p:nvPr/>
        </p:nvSpPr>
        <p:spPr>
          <a:xfrm>
            <a:off x="1384458" y="840024"/>
            <a:ext cx="6375083" cy="551433"/>
          </a:xfrm>
          <a:prstGeom prst="rect">
            <a:avLst/>
          </a:prstGeom>
        </p:spPr>
        <p:txBody>
          <a:bodyPr lIns="0" tIns="0" rIns="0" bIns="0" rtlCol="0" anchor="t">
            <a:spAutoFit/>
          </a:bodyPr>
          <a:lstStyle/>
          <a:p>
            <a:pPr>
              <a:lnSpc>
                <a:spcPts val="4320"/>
              </a:lnSpc>
            </a:pPr>
            <a:r>
              <a:rPr lang="en-US" sz="4800" b="1" dirty="0">
                <a:solidFill>
                  <a:srgbClr val="000000"/>
                </a:solidFill>
                <a:latin typeface="Futura Ultra-Bold"/>
                <a:ea typeface="Futura Ultra-Bold"/>
                <a:cs typeface="Futura Ultra-Bold"/>
                <a:sym typeface="Futura Ultra-Bold"/>
              </a:rPr>
              <a:t>Generic Advice</a:t>
            </a:r>
          </a:p>
        </p:txBody>
      </p:sp>
      <p:sp>
        <p:nvSpPr>
          <p:cNvPr id="14" name="TextBox 13">
            <a:extLst>
              <a:ext uri="{FF2B5EF4-FFF2-40B4-BE49-F238E27FC236}">
                <a16:creationId xmlns:a16="http://schemas.microsoft.com/office/drawing/2014/main" id="{C8487401-6866-2C25-12AD-F1C793211BE1}"/>
              </a:ext>
            </a:extLst>
          </p:cNvPr>
          <p:cNvSpPr txBox="1"/>
          <p:nvPr/>
        </p:nvSpPr>
        <p:spPr>
          <a:xfrm>
            <a:off x="796130" y="2506217"/>
            <a:ext cx="2991599" cy="3785652"/>
          </a:xfrm>
          <a:prstGeom prst="rect">
            <a:avLst/>
          </a:prstGeom>
          <a:noFill/>
        </p:spPr>
        <p:txBody>
          <a:bodyPr wrap="square" rtlCol="0">
            <a:spAutoFit/>
          </a:bodyPr>
          <a:lstStyle/>
          <a:p>
            <a:pPr algn="ctr"/>
            <a:r>
              <a:rPr lang="en-GB" sz="4000" dirty="0">
                <a:solidFill>
                  <a:schemeClr val="bg1"/>
                </a:solidFill>
              </a:rPr>
              <a:t>Read the sources and/or questions multiple times</a:t>
            </a:r>
            <a:r>
              <a:rPr lang="en-GB" dirty="0">
                <a:solidFill>
                  <a:schemeClr val="bg1"/>
                </a:solidFill>
              </a:rPr>
              <a:t> </a:t>
            </a:r>
          </a:p>
        </p:txBody>
      </p:sp>
      <p:grpSp>
        <p:nvGrpSpPr>
          <p:cNvPr id="17" name="Group 4">
            <a:extLst>
              <a:ext uri="{FF2B5EF4-FFF2-40B4-BE49-F238E27FC236}">
                <a16:creationId xmlns:a16="http://schemas.microsoft.com/office/drawing/2014/main" id="{54C5D9EB-D59B-95E8-F972-406BD855AF68}"/>
              </a:ext>
            </a:extLst>
          </p:cNvPr>
          <p:cNvGrpSpPr/>
          <p:nvPr/>
        </p:nvGrpSpPr>
        <p:grpSpPr>
          <a:xfrm rot="18853222">
            <a:off x="3963730" y="1440168"/>
            <a:ext cx="5743727" cy="5898613"/>
            <a:chOff x="0" y="0"/>
            <a:chExt cx="3524724" cy="3524724"/>
          </a:xfrm>
        </p:grpSpPr>
        <p:sp>
          <p:nvSpPr>
            <p:cNvPr id="19" name="Freeform 5">
              <a:extLst>
                <a:ext uri="{FF2B5EF4-FFF2-40B4-BE49-F238E27FC236}">
                  <a16:creationId xmlns:a16="http://schemas.microsoft.com/office/drawing/2014/main" id="{8C3C5E4C-67A7-DAB0-AFE1-730453018D0E}"/>
                </a:ext>
              </a:extLst>
            </p:cNvPr>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sp>
        <p:nvSpPr>
          <p:cNvPr id="21" name="TextBox 20">
            <a:extLst>
              <a:ext uri="{FF2B5EF4-FFF2-40B4-BE49-F238E27FC236}">
                <a16:creationId xmlns:a16="http://schemas.microsoft.com/office/drawing/2014/main" id="{97011AAF-33B8-6645-8627-A5F8EB4774BC}"/>
              </a:ext>
            </a:extLst>
          </p:cNvPr>
          <p:cNvSpPr txBox="1"/>
          <p:nvPr/>
        </p:nvSpPr>
        <p:spPr>
          <a:xfrm>
            <a:off x="9914992" y="2459785"/>
            <a:ext cx="3296177" cy="3785652"/>
          </a:xfrm>
          <a:prstGeom prst="rect">
            <a:avLst/>
          </a:prstGeom>
          <a:noFill/>
        </p:spPr>
        <p:txBody>
          <a:bodyPr wrap="square" rtlCol="0">
            <a:spAutoFit/>
          </a:bodyPr>
          <a:lstStyle/>
          <a:p>
            <a:pPr algn="ctr"/>
            <a:r>
              <a:rPr lang="en-GB" sz="4000" dirty="0">
                <a:solidFill>
                  <a:schemeClr val="bg1"/>
                </a:solidFill>
              </a:rPr>
              <a:t>Plan a response, where necessary, before you begin to write</a:t>
            </a:r>
            <a:endParaRPr lang="en-GB" dirty="0">
              <a:solidFill>
                <a:schemeClr val="bg1"/>
              </a:solidFill>
            </a:endParaRPr>
          </a:p>
        </p:txBody>
      </p:sp>
      <p:sp>
        <p:nvSpPr>
          <p:cNvPr id="29" name="TextBox 28">
            <a:extLst>
              <a:ext uri="{FF2B5EF4-FFF2-40B4-BE49-F238E27FC236}">
                <a16:creationId xmlns:a16="http://schemas.microsoft.com/office/drawing/2014/main" id="{44E9E864-47C5-8646-A33B-B7D37F51783D}"/>
              </a:ext>
            </a:extLst>
          </p:cNvPr>
          <p:cNvSpPr txBox="1"/>
          <p:nvPr/>
        </p:nvSpPr>
        <p:spPr>
          <a:xfrm>
            <a:off x="5427593" y="2506217"/>
            <a:ext cx="2991599" cy="3785652"/>
          </a:xfrm>
          <a:prstGeom prst="rect">
            <a:avLst/>
          </a:prstGeom>
          <a:noFill/>
        </p:spPr>
        <p:txBody>
          <a:bodyPr wrap="square" rtlCol="0">
            <a:spAutoFit/>
          </a:bodyPr>
          <a:lstStyle/>
          <a:p>
            <a:pPr algn="ctr"/>
            <a:r>
              <a:rPr lang="en-GB" sz="4000" dirty="0">
                <a:solidFill>
                  <a:schemeClr val="bg1"/>
                </a:solidFill>
              </a:rPr>
              <a:t>Each time, focus your attention on a specific element or skill</a:t>
            </a:r>
            <a:endParaRPr lang="en-GB" dirty="0">
              <a:solidFill>
                <a:schemeClr val="bg1"/>
              </a:solidFill>
            </a:endParaRPr>
          </a:p>
        </p:txBody>
      </p:sp>
      <p:grpSp>
        <p:nvGrpSpPr>
          <p:cNvPr id="31" name="Group 4">
            <a:extLst>
              <a:ext uri="{FF2B5EF4-FFF2-40B4-BE49-F238E27FC236}">
                <a16:creationId xmlns:a16="http://schemas.microsoft.com/office/drawing/2014/main" id="{1ED59E42-052C-DA05-951C-7DE99128D46C}"/>
              </a:ext>
            </a:extLst>
          </p:cNvPr>
          <p:cNvGrpSpPr/>
          <p:nvPr/>
        </p:nvGrpSpPr>
        <p:grpSpPr>
          <a:xfrm rot="18853222">
            <a:off x="13184298" y="1366400"/>
            <a:ext cx="5743727" cy="5898613"/>
            <a:chOff x="0" y="0"/>
            <a:chExt cx="3524724" cy="3524724"/>
          </a:xfrm>
        </p:grpSpPr>
        <p:sp>
          <p:nvSpPr>
            <p:cNvPr id="32" name="Freeform 5">
              <a:extLst>
                <a:ext uri="{FF2B5EF4-FFF2-40B4-BE49-F238E27FC236}">
                  <a16:creationId xmlns:a16="http://schemas.microsoft.com/office/drawing/2014/main" id="{BE376247-F5AD-7DCC-A3F5-DC72C5004A11}"/>
                </a:ext>
              </a:extLst>
            </p:cNvPr>
            <p:cNvSpPr/>
            <p:nvPr/>
          </p:nvSpPr>
          <p:spPr>
            <a:xfrm>
              <a:off x="0" y="0"/>
              <a:ext cx="3524758" cy="3524758"/>
            </a:xfrm>
            <a:custGeom>
              <a:avLst/>
              <a:gdLst/>
              <a:ahLst/>
              <a:cxnLst/>
              <a:rect l="l" t="t" r="r" b="b"/>
              <a:pathLst>
                <a:path w="3524758" h="3524758">
                  <a:moveTo>
                    <a:pt x="0" y="1762379"/>
                  </a:moveTo>
                  <a:lnTo>
                    <a:pt x="1762379" y="0"/>
                  </a:lnTo>
                  <a:lnTo>
                    <a:pt x="3524758" y="1762379"/>
                  </a:lnTo>
                  <a:lnTo>
                    <a:pt x="1762379" y="3524758"/>
                  </a:lnTo>
                  <a:close/>
                </a:path>
              </a:pathLst>
            </a:custGeom>
            <a:solidFill>
              <a:srgbClr val="E72929"/>
            </a:solidFill>
          </p:spPr>
          <p:txBody>
            <a:bodyPr/>
            <a:lstStyle/>
            <a:p>
              <a:endParaRPr lang="en-GB"/>
            </a:p>
          </p:txBody>
        </p:sp>
      </p:grpSp>
      <p:sp>
        <p:nvSpPr>
          <p:cNvPr id="30" name="TextBox 29">
            <a:extLst>
              <a:ext uri="{FF2B5EF4-FFF2-40B4-BE49-F238E27FC236}">
                <a16:creationId xmlns:a16="http://schemas.microsoft.com/office/drawing/2014/main" id="{DD7072FC-B14F-F48C-2637-97CD1B27D86A}"/>
              </a:ext>
            </a:extLst>
          </p:cNvPr>
          <p:cNvSpPr txBox="1"/>
          <p:nvPr/>
        </p:nvSpPr>
        <p:spPr>
          <a:xfrm>
            <a:off x="14560401" y="2507431"/>
            <a:ext cx="2991599" cy="1938992"/>
          </a:xfrm>
          <a:prstGeom prst="rect">
            <a:avLst/>
          </a:prstGeom>
          <a:noFill/>
        </p:spPr>
        <p:txBody>
          <a:bodyPr wrap="square" rtlCol="0">
            <a:spAutoFit/>
          </a:bodyPr>
          <a:lstStyle/>
          <a:p>
            <a:pPr algn="ctr"/>
            <a:r>
              <a:rPr lang="en-GB" sz="4000" dirty="0">
                <a:solidFill>
                  <a:schemeClr val="bg1"/>
                </a:solidFill>
              </a:rPr>
              <a:t>Re-read and revisit your responses!</a:t>
            </a:r>
            <a:endParaRPr lang="en-GB" dirty="0">
              <a:solidFill>
                <a:schemeClr val="bg1"/>
              </a:solidFill>
            </a:endParaRPr>
          </a:p>
        </p:txBody>
      </p:sp>
      <p:pic>
        <p:nvPicPr>
          <p:cNvPr id="1026" name="Picture 2" descr="Read Word Animated GIF Logo Designs">
            <a:extLst>
              <a:ext uri="{FF2B5EF4-FFF2-40B4-BE49-F238E27FC236}">
                <a16:creationId xmlns:a16="http://schemas.microsoft.com/office/drawing/2014/main" id="{43BE7874-FCF4-59A9-4C24-EBFE4ED69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31" y="6828109"/>
            <a:ext cx="5013562" cy="2506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cus Word Animated GIF Logo Designs">
            <a:extLst>
              <a:ext uri="{FF2B5EF4-FFF2-40B4-BE49-F238E27FC236}">
                <a16:creationId xmlns:a16="http://schemas.microsoft.com/office/drawing/2014/main" id="{2B9A0521-624E-9D05-D942-39F2B3E48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636" y="6708371"/>
            <a:ext cx="4908860" cy="2454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n Word Animated GIF Logo Designs">
            <a:extLst>
              <a:ext uri="{FF2B5EF4-FFF2-40B4-BE49-F238E27FC236}">
                <a16:creationId xmlns:a16="http://schemas.microsoft.com/office/drawing/2014/main" id="{0B8F987F-A406-D7BB-CC9B-F8E25E8C7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2470" y="6477390"/>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read GIFs on GIPHY - Be Animated">
            <a:extLst>
              <a:ext uri="{FF2B5EF4-FFF2-40B4-BE49-F238E27FC236}">
                <a16:creationId xmlns:a16="http://schemas.microsoft.com/office/drawing/2014/main" id="{39215E56-8531-C3D8-B188-E66201CAEC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93070" y="6652034"/>
            <a:ext cx="2858930" cy="285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1000"/>
                                        <p:tgtEl>
                                          <p:spTgt spid="1032"/>
                                        </p:tgtEl>
                                      </p:cBhvr>
                                    </p:animEffect>
                                    <p:anim calcmode="lin" valueType="num">
                                      <p:cBhvr>
                                        <p:cTn id="33" dur="1000" fill="hold"/>
                                        <p:tgtEl>
                                          <p:spTgt spid="1032"/>
                                        </p:tgtEl>
                                        <p:attrNameLst>
                                          <p:attrName>ppt_x</p:attrName>
                                        </p:attrNameLst>
                                      </p:cBhvr>
                                      <p:tavLst>
                                        <p:tav tm="0">
                                          <p:val>
                                            <p:strVal val="#ppt_x"/>
                                          </p:val>
                                        </p:tav>
                                        <p:tav tm="100000">
                                          <p:val>
                                            <p:strVal val="#ppt_x"/>
                                          </p:val>
                                        </p:tav>
                                      </p:tavLst>
                                    </p:anim>
                                    <p:anim calcmode="lin" valueType="num">
                                      <p:cBhvr>
                                        <p:cTn id="3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07008" y="3632524"/>
            <a:ext cx="7148923" cy="5030214"/>
          </a:xfrm>
        </p:spPr>
        <p:txBody>
          <a:bodyPr vert="horz" lIns="91440" tIns="45720" rIns="91440" bIns="45720" rtlCol="0" anchor="t">
            <a:normAutofit fontScale="92500" lnSpcReduction="10000"/>
          </a:bodyPr>
          <a:lstStyle/>
          <a:p>
            <a:pPr marL="0" indent="-228600">
              <a:lnSpc>
                <a:spcPct val="90000"/>
              </a:lnSpc>
            </a:pPr>
            <a:r>
              <a:rPr lang="en-US" sz="3600" dirty="0">
                <a:solidFill>
                  <a:schemeClr val="tx2"/>
                </a:solidFill>
              </a:rPr>
              <a:t>It is important for all students to know what they would like to achieve. That may be six months from now, the end of the school year or five years time and so on</a:t>
            </a:r>
          </a:p>
          <a:p>
            <a:pPr marL="0" indent="-228600">
              <a:lnSpc>
                <a:spcPct val="90000"/>
              </a:lnSpc>
            </a:pPr>
            <a:endParaRPr lang="en-US" sz="3600" dirty="0">
              <a:solidFill>
                <a:schemeClr val="tx2"/>
              </a:solidFill>
            </a:endParaRPr>
          </a:p>
          <a:p>
            <a:pPr marL="0" indent="-228600">
              <a:lnSpc>
                <a:spcPct val="90000"/>
              </a:lnSpc>
            </a:pPr>
            <a:r>
              <a:rPr lang="en-US" sz="3600" dirty="0">
                <a:solidFill>
                  <a:schemeClr val="tx2"/>
                </a:solidFill>
              </a:rPr>
              <a:t>Setting targets will help you understand exactly what you need to do to achieve those targets, work on weaknesses and give you a much better chance of getting where you want to be! </a:t>
            </a:r>
          </a:p>
        </p:txBody>
      </p:sp>
      <p:grpSp>
        <p:nvGrpSpPr>
          <p:cNvPr id="2059" name="Group 205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27360" y="-25071"/>
            <a:ext cx="9560641" cy="10312071"/>
            <a:chOff x="5818240" y="-1"/>
            <a:chExt cx="6373761" cy="6874714"/>
          </a:xfrm>
        </p:grpSpPr>
        <p:sp>
          <p:nvSpPr>
            <p:cNvPr id="2060" name="Freeform: Shape 205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Image result for target set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62588" y="2741619"/>
            <a:ext cx="6213348" cy="618907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8D5D9AD-1DAB-0406-137F-B5EE13B0F489}"/>
              </a:ext>
            </a:extLst>
          </p:cNvPr>
          <p:cNvSpPr txBox="1">
            <a:spLocks/>
          </p:cNvSpPr>
          <p:nvPr/>
        </p:nvSpPr>
        <p:spPr>
          <a:xfrm rot="21426870">
            <a:off x="17979" y="1136331"/>
            <a:ext cx="10384406" cy="975862"/>
          </a:xfrm>
          <a:custGeom>
            <a:avLst/>
            <a:gdLst>
              <a:gd name="connsiteX0" fmla="*/ 0 w 10384406"/>
              <a:gd name="connsiteY0" fmla="*/ 0 h 975862"/>
              <a:gd name="connsiteX1" fmla="*/ 576911 w 10384406"/>
              <a:gd name="connsiteY1" fmla="*/ 0 h 975862"/>
              <a:gd name="connsiteX2" fmla="*/ 842291 w 10384406"/>
              <a:gd name="connsiteY2" fmla="*/ 0 h 975862"/>
              <a:gd name="connsiteX3" fmla="*/ 1419202 w 10384406"/>
              <a:gd name="connsiteY3" fmla="*/ 0 h 975862"/>
              <a:gd name="connsiteX4" fmla="*/ 1788425 w 10384406"/>
              <a:gd name="connsiteY4" fmla="*/ 0 h 975862"/>
              <a:gd name="connsiteX5" fmla="*/ 2053805 w 10384406"/>
              <a:gd name="connsiteY5" fmla="*/ 0 h 975862"/>
              <a:gd name="connsiteX6" fmla="*/ 2630716 w 10384406"/>
              <a:gd name="connsiteY6" fmla="*/ 0 h 975862"/>
              <a:gd name="connsiteX7" fmla="*/ 3207628 w 10384406"/>
              <a:gd name="connsiteY7" fmla="*/ 0 h 975862"/>
              <a:gd name="connsiteX8" fmla="*/ 3992227 w 10384406"/>
              <a:gd name="connsiteY8" fmla="*/ 0 h 975862"/>
              <a:gd name="connsiteX9" fmla="*/ 4361451 w 10384406"/>
              <a:gd name="connsiteY9" fmla="*/ 0 h 975862"/>
              <a:gd name="connsiteX10" fmla="*/ 4626830 w 10384406"/>
              <a:gd name="connsiteY10" fmla="*/ 0 h 975862"/>
              <a:gd name="connsiteX11" fmla="*/ 5307585 w 10384406"/>
              <a:gd name="connsiteY11" fmla="*/ 0 h 975862"/>
              <a:gd name="connsiteX12" fmla="*/ 5884497 w 10384406"/>
              <a:gd name="connsiteY12" fmla="*/ 0 h 975862"/>
              <a:gd name="connsiteX13" fmla="*/ 6149876 w 10384406"/>
              <a:gd name="connsiteY13" fmla="*/ 0 h 975862"/>
              <a:gd name="connsiteX14" fmla="*/ 6934476 w 10384406"/>
              <a:gd name="connsiteY14" fmla="*/ 0 h 975862"/>
              <a:gd name="connsiteX15" fmla="*/ 7407543 w 10384406"/>
              <a:gd name="connsiteY15" fmla="*/ 0 h 975862"/>
              <a:gd name="connsiteX16" fmla="*/ 8088298 w 10384406"/>
              <a:gd name="connsiteY16" fmla="*/ 0 h 975862"/>
              <a:gd name="connsiteX17" fmla="*/ 8665210 w 10384406"/>
              <a:gd name="connsiteY17" fmla="*/ 0 h 975862"/>
              <a:gd name="connsiteX18" fmla="*/ 9449809 w 10384406"/>
              <a:gd name="connsiteY18" fmla="*/ 0 h 975862"/>
              <a:gd name="connsiteX19" fmla="*/ 9819033 w 10384406"/>
              <a:gd name="connsiteY19" fmla="*/ 0 h 975862"/>
              <a:gd name="connsiteX20" fmla="*/ 10384406 w 10384406"/>
              <a:gd name="connsiteY20" fmla="*/ 0 h 975862"/>
              <a:gd name="connsiteX21" fmla="*/ 10384406 w 10384406"/>
              <a:gd name="connsiteY21" fmla="*/ 507448 h 975862"/>
              <a:gd name="connsiteX22" fmla="*/ 10384406 w 10384406"/>
              <a:gd name="connsiteY22" fmla="*/ 975862 h 975862"/>
              <a:gd name="connsiteX23" fmla="*/ 9807495 w 10384406"/>
              <a:gd name="connsiteY23" fmla="*/ 975862 h 975862"/>
              <a:gd name="connsiteX24" fmla="*/ 9438271 w 10384406"/>
              <a:gd name="connsiteY24" fmla="*/ 975862 h 975862"/>
              <a:gd name="connsiteX25" fmla="*/ 9172892 w 10384406"/>
              <a:gd name="connsiteY25" fmla="*/ 975862 h 975862"/>
              <a:gd name="connsiteX26" fmla="*/ 8699825 w 10384406"/>
              <a:gd name="connsiteY26" fmla="*/ 975862 h 975862"/>
              <a:gd name="connsiteX27" fmla="*/ 8226757 w 10384406"/>
              <a:gd name="connsiteY27" fmla="*/ 975862 h 975862"/>
              <a:gd name="connsiteX28" fmla="*/ 7649846 w 10384406"/>
              <a:gd name="connsiteY28" fmla="*/ 975862 h 975862"/>
              <a:gd name="connsiteX29" fmla="*/ 7384466 w 10384406"/>
              <a:gd name="connsiteY29" fmla="*/ 975862 h 975862"/>
              <a:gd name="connsiteX30" fmla="*/ 6911399 w 10384406"/>
              <a:gd name="connsiteY30" fmla="*/ 975862 h 975862"/>
              <a:gd name="connsiteX31" fmla="*/ 6334488 w 10384406"/>
              <a:gd name="connsiteY31" fmla="*/ 975862 h 975862"/>
              <a:gd name="connsiteX32" fmla="*/ 5965264 w 10384406"/>
              <a:gd name="connsiteY32" fmla="*/ 975862 h 975862"/>
              <a:gd name="connsiteX33" fmla="*/ 5388353 w 10384406"/>
              <a:gd name="connsiteY33" fmla="*/ 975862 h 975862"/>
              <a:gd name="connsiteX34" fmla="*/ 4707597 w 10384406"/>
              <a:gd name="connsiteY34" fmla="*/ 975862 h 975862"/>
              <a:gd name="connsiteX35" fmla="*/ 3922998 w 10384406"/>
              <a:gd name="connsiteY35" fmla="*/ 975862 h 975862"/>
              <a:gd name="connsiteX36" fmla="*/ 3553774 w 10384406"/>
              <a:gd name="connsiteY36" fmla="*/ 975862 h 975862"/>
              <a:gd name="connsiteX37" fmla="*/ 2873019 w 10384406"/>
              <a:gd name="connsiteY37" fmla="*/ 975862 h 975862"/>
              <a:gd name="connsiteX38" fmla="*/ 2088419 w 10384406"/>
              <a:gd name="connsiteY38" fmla="*/ 975862 h 975862"/>
              <a:gd name="connsiteX39" fmla="*/ 1407664 w 10384406"/>
              <a:gd name="connsiteY39" fmla="*/ 975862 h 975862"/>
              <a:gd name="connsiteX40" fmla="*/ 1142285 w 10384406"/>
              <a:gd name="connsiteY40" fmla="*/ 975862 h 975862"/>
              <a:gd name="connsiteX41" fmla="*/ 876905 w 10384406"/>
              <a:gd name="connsiteY41" fmla="*/ 975862 h 975862"/>
              <a:gd name="connsiteX42" fmla="*/ 0 w 10384406"/>
              <a:gd name="connsiteY42" fmla="*/ 975862 h 975862"/>
              <a:gd name="connsiteX43" fmla="*/ 0 w 10384406"/>
              <a:gd name="connsiteY43" fmla="*/ 497690 h 975862"/>
              <a:gd name="connsiteX44" fmla="*/ 0 w 10384406"/>
              <a:gd name="connsiteY44" fmla="*/ 0 h 9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84406" h="975862" fill="none" extrusionOk="0">
                <a:moveTo>
                  <a:pt x="0" y="0"/>
                </a:moveTo>
                <a:cubicBezTo>
                  <a:pt x="218653" y="-49080"/>
                  <a:pt x="395280" y="10827"/>
                  <a:pt x="576911" y="0"/>
                </a:cubicBezTo>
                <a:cubicBezTo>
                  <a:pt x="758542" y="-10827"/>
                  <a:pt x="752433" y="2594"/>
                  <a:pt x="842291" y="0"/>
                </a:cubicBezTo>
                <a:cubicBezTo>
                  <a:pt x="932149" y="-2594"/>
                  <a:pt x="1205249" y="13838"/>
                  <a:pt x="1419202" y="0"/>
                </a:cubicBezTo>
                <a:cubicBezTo>
                  <a:pt x="1633155" y="-13838"/>
                  <a:pt x="1653146" y="16637"/>
                  <a:pt x="1788425" y="0"/>
                </a:cubicBezTo>
                <a:cubicBezTo>
                  <a:pt x="1923704" y="-16637"/>
                  <a:pt x="1962776" y="11484"/>
                  <a:pt x="2053805" y="0"/>
                </a:cubicBezTo>
                <a:cubicBezTo>
                  <a:pt x="2144834" y="-11484"/>
                  <a:pt x="2446091" y="68307"/>
                  <a:pt x="2630716" y="0"/>
                </a:cubicBezTo>
                <a:cubicBezTo>
                  <a:pt x="2815341" y="-68307"/>
                  <a:pt x="2967799" y="17992"/>
                  <a:pt x="3207628" y="0"/>
                </a:cubicBezTo>
                <a:cubicBezTo>
                  <a:pt x="3447457" y="-17992"/>
                  <a:pt x="3642254" y="7623"/>
                  <a:pt x="3992227" y="0"/>
                </a:cubicBezTo>
                <a:cubicBezTo>
                  <a:pt x="4342200" y="-7623"/>
                  <a:pt x="4231825" y="8484"/>
                  <a:pt x="4361451" y="0"/>
                </a:cubicBezTo>
                <a:cubicBezTo>
                  <a:pt x="4491077" y="-8484"/>
                  <a:pt x="4550468" y="23167"/>
                  <a:pt x="4626830" y="0"/>
                </a:cubicBezTo>
                <a:cubicBezTo>
                  <a:pt x="4703192" y="-23167"/>
                  <a:pt x="5158857" y="53407"/>
                  <a:pt x="5307585" y="0"/>
                </a:cubicBezTo>
                <a:cubicBezTo>
                  <a:pt x="5456313" y="-53407"/>
                  <a:pt x="5707761" y="30930"/>
                  <a:pt x="5884497" y="0"/>
                </a:cubicBezTo>
                <a:cubicBezTo>
                  <a:pt x="6061233" y="-30930"/>
                  <a:pt x="6080389" y="20759"/>
                  <a:pt x="6149876" y="0"/>
                </a:cubicBezTo>
                <a:cubicBezTo>
                  <a:pt x="6219363" y="-20759"/>
                  <a:pt x="6746979" y="90537"/>
                  <a:pt x="6934476" y="0"/>
                </a:cubicBezTo>
                <a:cubicBezTo>
                  <a:pt x="7121973" y="-90537"/>
                  <a:pt x="7201061" y="49951"/>
                  <a:pt x="7407543" y="0"/>
                </a:cubicBezTo>
                <a:cubicBezTo>
                  <a:pt x="7614025" y="-49951"/>
                  <a:pt x="7840520" y="3226"/>
                  <a:pt x="8088298" y="0"/>
                </a:cubicBezTo>
                <a:cubicBezTo>
                  <a:pt x="8336076" y="-3226"/>
                  <a:pt x="8516058" y="52935"/>
                  <a:pt x="8665210" y="0"/>
                </a:cubicBezTo>
                <a:cubicBezTo>
                  <a:pt x="8814362" y="-52935"/>
                  <a:pt x="9062952" y="39638"/>
                  <a:pt x="9449809" y="0"/>
                </a:cubicBezTo>
                <a:cubicBezTo>
                  <a:pt x="9836666" y="-39638"/>
                  <a:pt x="9744501" y="9642"/>
                  <a:pt x="9819033" y="0"/>
                </a:cubicBezTo>
                <a:cubicBezTo>
                  <a:pt x="9893565" y="-9642"/>
                  <a:pt x="10120357" y="23191"/>
                  <a:pt x="10384406" y="0"/>
                </a:cubicBezTo>
                <a:cubicBezTo>
                  <a:pt x="10444124" y="132948"/>
                  <a:pt x="10325874" y="335228"/>
                  <a:pt x="10384406" y="507448"/>
                </a:cubicBezTo>
                <a:cubicBezTo>
                  <a:pt x="10442938" y="679668"/>
                  <a:pt x="10328209" y="821929"/>
                  <a:pt x="10384406" y="975862"/>
                </a:cubicBezTo>
                <a:cubicBezTo>
                  <a:pt x="10242694" y="981898"/>
                  <a:pt x="10031465" y="915518"/>
                  <a:pt x="9807495" y="975862"/>
                </a:cubicBezTo>
                <a:cubicBezTo>
                  <a:pt x="9583525" y="1036206"/>
                  <a:pt x="9574421" y="967293"/>
                  <a:pt x="9438271" y="975862"/>
                </a:cubicBezTo>
                <a:cubicBezTo>
                  <a:pt x="9302121" y="984431"/>
                  <a:pt x="9232169" y="969272"/>
                  <a:pt x="9172892" y="975862"/>
                </a:cubicBezTo>
                <a:cubicBezTo>
                  <a:pt x="9113615" y="982452"/>
                  <a:pt x="8823955" y="925018"/>
                  <a:pt x="8699825" y="975862"/>
                </a:cubicBezTo>
                <a:cubicBezTo>
                  <a:pt x="8575695" y="1026706"/>
                  <a:pt x="8322884" y="940008"/>
                  <a:pt x="8226757" y="975862"/>
                </a:cubicBezTo>
                <a:cubicBezTo>
                  <a:pt x="8130630" y="1011716"/>
                  <a:pt x="7928363" y="967372"/>
                  <a:pt x="7649846" y="975862"/>
                </a:cubicBezTo>
                <a:cubicBezTo>
                  <a:pt x="7371329" y="984352"/>
                  <a:pt x="7476237" y="969742"/>
                  <a:pt x="7384466" y="975862"/>
                </a:cubicBezTo>
                <a:cubicBezTo>
                  <a:pt x="7292695" y="981982"/>
                  <a:pt x="7044136" y="938131"/>
                  <a:pt x="6911399" y="975862"/>
                </a:cubicBezTo>
                <a:cubicBezTo>
                  <a:pt x="6778662" y="1013593"/>
                  <a:pt x="6543664" y="923061"/>
                  <a:pt x="6334488" y="975862"/>
                </a:cubicBezTo>
                <a:cubicBezTo>
                  <a:pt x="6125312" y="1028663"/>
                  <a:pt x="6064992" y="966898"/>
                  <a:pt x="5965264" y="975862"/>
                </a:cubicBezTo>
                <a:cubicBezTo>
                  <a:pt x="5865536" y="984826"/>
                  <a:pt x="5550616" y="951396"/>
                  <a:pt x="5388353" y="975862"/>
                </a:cubicBezTo>
                <a:cubicBezTo>
                  <a:pt x="5226090" y="1000328"/>
                  <a:pt x="5027676" y="941904"/>
                  <a:pt x="4707597" y="975862"/>
                </a:cubicBezTo>
                <a:cubicBezTo>
                  <a:pt x="4387518" y="1009820"/>
                  <a:pt x="4226922" y="888657"/>
                  <a:pt x="3922998" y="975862"/>
                </a:cubicBezTo>
                <a:cubicBezTo>
                  <a:pt x="3619074" y="1063067"/>
                  <a:pt x="3733824" y="935416"/>
                  <a:pt x="3553774" y="975862"/>
                </a:cubicBezTo>
                <a:cubicBezTo>
                  <a:pt x="3373724" y="1016308"/>
                  <a:pt x="3125411" y="961422"/>
                  <a:pt x="2873019" y="975862"/>
                </a:cubicBezTo>
                <a:cubicBezTo>
                  <a:pt x="2620627" y="990302"/>
                  <a:pt x="2275914" y="925074"/>
                  <a:pt x="2088419" y="975862"/>
                </a:cubicBezTo>
                <a:cubicBezTo>
                  <a:pt x="1900924" y="1026650"/>
                  <a:pt x="1724758" y="912325"/>
                  <a:pt x="1407664" y="975862"/>
                </a:cubicBezTo>
                <a:cubicBezTo>
                  <a:pt x="1090571" y="1039399"/>
                  <a:pt x="1258221" y="952443"/>
                  <a:pt x="1142285" y="975862"/>
                </a:cubicBezTo>
                <a:cubicBezTo>
                  <a:pt x="1026349" y="999281"/>
                  <a:pt x="999912" y="972481"/>
                  <a:pt x="876905" y="975862"/>
                </a:cubicBezTo>
                <a:cubicBezTo>
                  <a:pt x="753898" y="979243"/>
                  <a:pt x="411847" y="970626"/>
                  <a:pt x="0" y="975862"/>
                </a:cubicBezTo>
                <a:cubicBezTo>
                  <a:pt x="-46451" y="816439"/>
                  <a:pt x="24695" y="638297"/>
                  <a:pt x="0" y="497690"/>
                </a:cubicBezTo>
                <a:cubicBezTo>
                  <a:pt x="-24695" y="357083"/>
                  <a:pt x="23563" y="215229"/>
                  <a:pt x="0" y="0"/>
                </a:cubicBezTo>
                <a:close/>
              </a:path>
              <a:path w="10384406" h="975862" stroke="0" extrusionOk="0">
                <a:moveTo>
                  <a:pt x="0" y="0"/>
                </a:moveTo>
                <a:cubicBezTo>
                  <a:pt x="192358" y="-20525"/>
                  <a:pt x="237221" y="34227"/>
                  <a:pt x="473067" y="0"/>
                </a:cubicBezTo>
                <a:cubicBezTo>
                  <a:pt x="708913" y="-34227"/>
                  <a:pt x="927171" y="11622"/>
                  <a:pt x="1153823" y="0"/>
                </a:cubicBezTo>
                <a:cubicBezTo>
                  <a:pt x="1380475" y="-11622"/>
                  <a:pt x="1351697" y="8647"/>
                  <a:pt x="1419202" y="0"/>
                </a:cubicBezTo>
                <a:cubicBezTo>
                  <a:pt x="1486707" y="-8647"/>
                  <a:pt x="1605539" y="15118"/>
                  <a:pt x="1684581" y="0"/>
                </a:cubicBezTo>
                <a:cubicBezTo>
                  <a:pt x="1763623" y="-15118"/>
                  <a:pt x="2276619" y="34480"/>
                  <a:pt x="2469181" y="0"/>
                </a:cubicBezTo>
                <a:cubicBezTo>
                  <a:pt x="2661743" y="-34480"/>
                  <a:pt x="2615102" y="284"/>
                  <a:pt x="2734560" y="0"/>
                </a:cubicBezTo>
                <a:cubicBezTo>
                  <a:pt x="2854018" y="-284"/>
                  <a:pt x="2867937" y="11227"/>
                  <a:pt x="2999940" y="0"/>
                </a:cubicBezTo>
                <a:cubicBezTo>
                  <a:pt x="3131943" y="-11227"/>
                  <a:pt x="3179279" y="25115"/>
                  <a:pt x="3265319" y="0"/>
                </a:cubicBezTo>
                <a:cubicBezTo>
                  <a:pt x="3351359" y="-25115"/>
                  <a:pt x="3459550" y="17355"/>
                  <a:pt x="3634542" y="0"/>
                </a:cubicBezTo>
                <a:cubicBezTo>
                  <a:pt x="3809534" y="-17355"/>
                  <a:pt x="3820703" y="16924"/>
                  <a:pt x="3899921" y="0"/>
                </a:cubicBezTo>
                <a:cubicBezTo>
                  <a:pt x="3979139" y="-16924"/>
                  <a:pt x="4339940" y="43709"/>
                  <a:pt x="4476833" y="0"/>
                </a:cubicBezTo>
                <a:cubicBezTo>
                  <a:pt x="4613726" y="-43709"/>
                  <a:pt x="4852879" y="12511"/>
                  <a:pt x="5053744" y="0"/>
                </a:cubicBezTo>
                <a:cubicBezTo>
                  <a:pt x="5254609" y="-12511"/>
                  <a:pt x="5325978" y="44169"/>
                  <a:pt x="5526812" y="0"/>
                </a:cubicBezTo>
                <a:cubicBezTo>
                  <a:pt x="5727646" y="-44169"/>
                  <a:pt x="5712603" y="29219"/>
                  <a:pt x="5792191" y="0"/>
                </a:cubicBezTo>
                <a:cubicBezTo>
                  <a:pt x="5871779" y="-29219"/>
                  <a:pt x="5991497" y="7980"/>
                  <a:pt x="6161414" y="0"/>
                </a:cubicBezTo>
                <a:cubicBezTo>
                  <a:pt x="6331331" y="-7980"/>
                  <a:pt x="6617447" y="68426"/>
                  <a:pt x="6842170" y="0"/>
                </a:cubicBezTo>
                <a:cubicBezTo>
                  <a:pt x="7066893" y="-68426"/>
                  <a:pt x="7087724" y="31045"/>
                  <a:pt x="7315237" y="0"/>
                </a:cubicBezTo>
                <a:cubicBezTo>
                  <a:pt x="7542750" y="-31045"/>
                  <a:pt x="7607965" y="68928"/>
                  <a:pt x="7892149" y="0"/>
                </a:cubicBezTo>
                <a:cubicBezTo>
                  <a:pt x="8176333" y="-68928"/>
                  <a:pt x="8257577" y="39225"/>
                  <a:pt x="8365216" y="0"/>
                </a:cubicBezTo>
                <a:cubicBezTo>
                  <a:pt x="8472855" y="-39225"/>
                  <a:pt x="8850170" y="7812"/>
                  <a:pt x="9045971" y="0"/>
                </a:cubicBezTo>
                <a:cubicBezTo>
                  <a:pt x="9241773" y="-7812"/>
                  <a:pt x="9220583" y="24576"/>
                  <a:pt x="9311351" y="0"/>
                </a:cubicBezTo>
                <a:cubicBezTo>
                  <a:pt x="9402119" y="-24576"/>
                  <a:pt x="10043866" y="116519"/>
                  <a:pt x="10384406" y="0"/>
                </a:cubicBezTo>
                <a:cubicBezTo>
                  <a:pt x="10393045" y="205845"/>
                  <a:pt x="10341511" y="345959"/>
                  <a:pt x="10384406" y="478172"/>
                </a:cubicBezTo>
                <a:cubicBezTo>
                  <a:pt x="10427301" y="610385"/>
                  <a:pt x="10336617" y="786944"/>
                  <a:pt x="10384406" y="975862"/>
                </a:cubicBezTo>
                <a:cubicBezTo>
                  <a:pt x="10250383" y="998475"/>
                  <a:pt x="10049315" y="975675"/>
                  <a:pt x="9807495" y="975862"/>
                </a:cubicBezTo>
                <a:cubicBezTo>
                  <a:pt x="9565675" y="976049"/>
                  <a:pt x="9541424" y="938301"/>
                  <a:pt x="9438271" y="975862"/>
                </a:cubicBezTo>
                <a:cubicBezTo>
                  <a:pt x="9335118" y="1013423"/>
                  <a:pt x="9233972" y="934011"/>
                  <a:pt x="9069048" y="975862"/>
                </a:cubicBezTo>
                <a:cubicBezTo>
                  <a:pt x="8904124" y="1017713"/>
                  <a:pt x="8563728" y="968034"/>
                  <a:pt x="8284448" y="975862"/>
                </a:cubicBezTo>
                <a:cubicBezTo>
                  <a:pt x="8005168" y="983690"/>
                  <a:pt x="7740360" y="908544"/>
                  <a:pt x="7603693" y="975862"/>
                </a:cubicBezTo>
                <a:cubicBezTo>
                  <a:pt x="7467027" y="1043180"/>
                  <a:pt x="7447518" y="949497"/>
                  <a:pt x="7338314" y="975862"/>
                </a:cubicBezTo>
                <a:cubicBezTo>
                  <a:pt x="7229110" y="1002227"/>
                  <a:pt x="7186122" y="964961"/>
                  <a:pt x="7072934" y="975862"/>
                </a:cubicBezTo>
                <a:cubicBezTo>
                  <a:pt x="6959746" y="986763"/>
                  <a:pt x="6841104" y="958766"/>
                  <a:pt x="6703711" y="975862"/>
                </a:cubicBezTo>
                <a:cubicBezTo>
                  <a:pt x="6566318" y="992958"/>
                  <a:pt x="6351577" y="968141"/>
                  <a:pt x="6126800" y="975862"/>
                </a:cubicBezTo>
                <a:cubicBezTo>
                  <a:pt x="5902023" y="983583"/>
                  <a:pt x="5876274" y="955133"/>
                  <a:pt x="5757576" y="975862"/>
                </a:cubicBezTo>
                <a:cubicBezTo>
                  <a:pt x="5638878" y="996591"/>
                  <a:pt x="5237105" y="942463"/>
                  <a:pt x="5076821" y="975862"/>
                </a:cubicBezTo>
                <a:cubicBezTo>
                  <a:pt x="4916538" y="1009261"/>
                  <a:pt x="4691155" y="946321"/>
                  <a:pt x="4499909" y="975862"/>
                </a:cubicBezTo>
                <a:cubicBezTo>
                  <a:pt x="4308663" y="1005403"/>
                  <a:pt x="4286228" y="972993"/>
                  <a:pt x="4130686" y="975862"/>
                </a:cubicBezTo>
                <a:cubicBezTo>
                  <a:pt x="3975144" y="978731"/>
                  <a:pt x="3594635" y="916886"/>
                  <a:pt x="3449930" y="975862"/>
                </a:cubicBezTo>
                <a:cubicBezTo>
                  <a:pt x="3305225" y="1034838"/>
                  <a:pt x="3142681" y="906792"/>
                  <a:pt x="2873019" y="975862"/>
                </a:cubicBezTo>
                <a:cubicBezTo>
                  <a:pt x="2603357" y="1044932"/>
                  <a:pt x="2622384" y="974190"/>
                  <a:pt x="2503796" y="975862"/>
                </a:cubicBezTo>
                <a:cubicBezTo>
                  <a:pt x="2385208" y="977534"/>
                  <a:pt x="2295221" y="948974"/>
                  <a:pt x="2134572" y="975862"/>
                </a:cubicBezTo>
                <a:cubicBezTo>
                  <a:pt x="1973923" y="1002750"/>
                  <a:pt x="1856388" y="949768"/>
                  <a:pt x="1765349" y="975862"/>
                </a:cubicBezTo>
                <a:cubicBezTo>
                  <a:pt x="1674310" y="1001956"/>
                  <a:pt x="1343856" y="961638"/>
                  <a:pt x="1188438" y="975862"/>
                </a:cubicBezTo>
                <a:cubicBezTo>
                  <a:pt x="1033020" y="990086"/>
                  <a:pt x="894860" y="958581"/>
                  <a:pt x="819214" y="975862"/>
                </a:cubicBezTo>
                <a:cubicBezTo>
                  <a:pt x="743568" y="993143"/>
                  <a:pt x="323920" y="882200"/>
                  <a:pt x="0" y="975862"/>
                </a:cubicBezTo>
                <a:cubicBezTo>
                  <a:pt x="-12566" y="799556"/>
                  <a:pt x="22813" y="631095"/>
                  <a:pt x="0" y="507448"/>
                </a:cubicBezTo>
                <a:cubicBezTo>
                  <a:pt x="-22813" y="383801"/>
                  <a:pt x="30646" y="182053"/>
                  <a:pt x="0" y="0"/>
                </a:cubicBezTo>
                <a:close/>
              </a:path>
            </a:pathLst>
          </a:custGeom>
          <a:ln>
            <a:solidFill>
              <a:schemeClr val="tx1"/>
            </a:solidFill>
            <a:extLst>
              <a:ext uri="{C807C97D-BFC1-408E-A445-0C87EB9F89A2}">
                <ask:lineSketchStyleProps xmlns:ask="http://schemas.microsoft.com/office/drawing/2018/sketchyshapes" sd="1297605955">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kern="1200" dirty="0">
                <a:solidFill>
                  <a:schemeClr val="tx2"/>
                </a:solidFill>
                <a:latin typeface="+mj-lt"/>
                <a:ea typeface="+mj-ea"/>
                <a:cs typeface="+mj-cs"/>
              </a:rPr>
              <a:t>Why Set Targets</a:t>
            </a:r>
            <a:r>
              <a:rPr lang="en-GB" sz="6000" dirty="0"/>
              <a:t>?</a:t>
            </a:r>
          </a:p>
        </p:txBody>
      </p:sp>
    </p:spTree>
    <p:extLst>
      <p:ext uri="{BB962C8B-B14F-4D97-AF65-F5344CB8AC3E}">
        <p14:creationId xmlns:p14="http://schemas.microsoft.com/office/powerpoint/2010/main" val="96658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2BD7DB-C5EE-4FAD-B255-219C33276209}"/>
              </a:ext>
            </a:extLst>
          </p:cNvPr>
          <p:cNvSpPr/>
          <p:nvPr/>
        </p:nvSpPr>
        <p:spPr>
          <a:xfrm>
            <a:off x="327992" y="4490438"/>
            <a:ext cx="11926958" cy="1938131"/>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700" b="1" dirty="0">
                <a:solidFill>
                  <a:srgbClr val="0D0D0D"/>
                </a:solidFill>
                <a:latin typeface="Söhne"/>
              </a:rPr>
              <a:t>Sense of Achievement:</a:t>
            </a:r>
            <a:endParaRPr lang="en-US" sz="2700" dirty="0">
              <a:solidFill>
                <a:srgbClr val="0D0D0D"/>
              </a:solidFill>
              <a:latin typeface="Söhne"/>
            </a:endParaRPr>
          </a:p>
          <a:p>
            <a:pPr algn="l"/>
            <a:r>
              <a:rPr lang="en-US" sz="2700" dirty="0">
                <a:solidFill>
                  <a:srgbClr val="0D0D0D"/>
                </a:solidFill>
                <a:latin typeface="Söhne"/>
              </a:rPr>
              <a:t>Reaching your targets provides a sense of accomplishment and boosts your self-confidence. Each small success builds your confidence and encourages you to set and achieve even more ambitious goals.</a:t>
            </a:r>
          </a:p>
        </p:txBody>
      </p:sp>
      <p:sp>
        <p:nvSpPr>
          <p:cNvPr id="5" name="Rectangle: Rounded Corners 4">
            <a:extLst>
              <a:ext uri="{FF2B5EF4-FFF2-40B4-BE49-F238E27FC236}">
                <a16:creationId xmlns:a16="http://schemas.microsoft.com/office/drawing/2014/main" id="{B7751FFA-0F5D-4808-BACF-61278DBCC7F9}"/>
              </a:ext>
            </a:extLst>
          </p:cNvPr>
          <p:cNvSpPr/>
          <p:nvPr/>
        </p:nvSpPr>
        <p:spPr>
          <a:xfrm>
            <a:off x="5789545" y="6973220"/>
            <a:ext cx="11926958" cy="1938131"/>
          </a:xfrm>
          <a:prstGeom prst="round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700" b="1" dirty="0">
                <a:solidFill>
                  <a:srgbClr val="0D0D0D"/>
                </a:solidFill>
                <a:latin typeface="Söhne"/>
              </a:rPr>
              <a:t>Improved Performance:</a:t>
            </a:r>
            <a:endParaRPr lang="en-US" sz="2700" dirty="0">
              <a:solidFill>
                <a:srgbClr val="0D0D0D"/>
              </a:solidFill>
              <a:latin typeface="Söhne"/>
            </a:endParaRPr>
          </a:p>
          <a:p>
            <a:pPr algn="l"/>
            <a:r>
              <a:rPr lang="en-US" sz="2700" dirty="0">
                <a:solidFill>
                  <a:srgbClr val="0D0D0D"/>
                </a:solidFill>
                <a:latin typeface="Söhne"/>
              </a:rPr>
              <a:t>Targets push you to perform at your best and strive for excellence. By setting high standards for yourself, you can continually improve your skills and knowledge.</a:t>
            </a:r>
          </a:p>
        </p:txBody>
      </p:sp>
      <p:sp>
        <p:nvSpPr>
          <p:cNvPr id="7" name="TextBox 6">
            <a:extLst>
              <a:ext uri="{FF2B5EF4-FFF2-40B4-BE49-F238E27FC236}">
                <a16:creationId xmlns:a16="http://schemas.microsoft.com/office/drawing/2014/main" id="{E8110B7C-6E20-4443-9571-1FF4072DD8AE}"/>
              </a:ext>
            </a:extLst>
          </p:cNvPr>
          <p:cNvSpPr txBox="1"/>
          <p:nvPr/>
        </p:nvSpPr>
        <p:spPr>
          <a:xfrm>
            <a:off x="3022117" y="2057940"/>
            <a:ext cx="12243767" cy="1754326"/>
          </a:xfrm>
          <a:prstGeom prst="rect">
            <a:avLst/>
          </a:prstGeom>
          <a:solidFill>
            <a:schemeClr val="accent1">
              <a:lumMod val="20000"/>
              <a:lumOff val="80000"/>
            </a:schemeClr>
          </a:solidFill>
          <a:ln w="38100">
            <a:solidFill>
              <a:schemeClr val="tx1"/>
            </a:solidFill>
          </a:ln>
        </p:spPr>
        <p:txBody>
          <a:bodyPr wrap="square">
            <a:spAutoFit/>
          </a:bodyPr>
          <a:lstStyle/>
          <a:p>
            <a:pPr algn="ctr"/>
            <a:r>
              <a:rPr lang="en-US" sz="3600" dirty="0">
                <a:solidFill>
                  <a:srgbClr val="0D0D0D"/>
                </a:solidFill>
                <a:latin typeface="Söhne"/>
              </a:rPr>
              <a:t>Setting targets is more than just deciding what you want to achieve; it's about creating a roadmap to success. Here are some key benefits:</a:t>
            </a:r>
            <a:endParaRPr lang="en-GB" sz="3600" dirty="0"/>
          </a:p>
        </p:txBody>
      </p:sp>
      <p:pic>
        <p:nvPicPr>
          <p:cNvPr id="1026" name="Picture 2" descr="The Myth of 'Sense of Accomplishment': Social Expectations vs. Real Value |  by Da Vinci's notebook | Medium">
            <a:extLst>
              <a:ext uri="{FF2B5EF4-FFF2-40B4-BE49-F238E27FC236}">
                <a16:creationId xmlns:a16="http://schemas.microsoft.com/office/drawing/2014/main" id="{12F628B5-DC7B-49B6-AC05-5B2C4980B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4188" y="4084132"/>
            <a:ext cx="2663390" cy="2663390"/>
          </a:xfrm>
          <a:prstGeom prst="rect">
            <a:avLst/>
          </a:prstGeom>
          <a:solidFill>
            <a:schemeClr val="accent1">
              <a:lumMod val="20000"/>
              <a:lumOff val="80000"/>
            </a:schemeClr>
          </a:solidFill>
          <a:ln w="38100">
            <a:solidFill>
              <a:schemeClr val="tx1"/>
            </a:solidFill>
          </a:ln>
        </p:spPr>
      </p:pic>
      <p:pic>
        <p:nvPicPr>
          <p:cNvPr id="1028" name="Picture 4" descr="Improve Sales Performance Quickly With Coaching | Sales Gravy">
            <a:extLst>
              <a:ext uri="{FF2B5EF4-FFF2-40B4-BE49-F238E27FC236}">
                <a16:creationId xmlns:a16="http://schemas.microsoft.com/office/drawing/2014/main" id="{D8CED0C6-212A-40A6-8D08-7B00EF9892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137" y="6828325"/>
            <a:ext cx="4263959" cy="2227919"/>
          </a:xfrm>
          <a:prstGeom prst="rect">
            <a:avLst/>
          </a:prstGeom>
          <a:solidFill>
            <a:schemeClr val="accent1">
              <a:lumMod val="20000"/>
              <a:lumOff val="80000"/>
            </a:schemeClr>
          </a:solidFill>
          <a:ln w="38100">
            <a:solidFill>
              <a:schemeClr val="tx1"/>
            </a:solidFill>
          </a:ln>
        </p:spPr>
      </p:pic>
      <p:sp>
        <p:nvSpPr>
          <p:cNvPr id="8" name="Title 1">
            <a:extLst>
              <a:ext uri="{FF2B5EF4-FFF2-40B4-BE49-F238E27FC236}">
                <a16:creationId xmlns:a16="http://schemas.microsoft.com/office/drawing/2014/main" id="{3C6C062C-FDFF-3FAA-0C28-3E7675689EBC}"/>
              </a:ext>
            </a:extLst>
          </p:cNvPr>
          <p:cNvSpPr txBox="1">
            <a:spLocks/>
          </p:cNvSpPr>
          <p:nvPr/>
        </p:nvSpPr>
        <p:spPr>
          <a:xfrm rot="21426870">
            <a:off x="597342" y="421565"/>
            <a:ext cx="10384406" cy="975862"/>
          </a:xfrm>
          <a:custGeom>
            <a:avLst/>
            <a:gdLst>
              <a:gd name="connsiteX0" fmla="*/ 0 w 10384406"/>
              <a:gd name="connsiteY0" fmla="*/ 0 h 975862"/>
              <a:gd name="connsiteX1" fmla="*/ 576911 w 10384406"/>
              <a:gd name="connsiteY1" fmla="*/ 0 h 975862"/>
              <a:gd name="connsiteX2" fmla="*/ 842291 w 10384406"/>
              <a:gd name="connsiteY2" fmla="*/ 0 h 975862"/>
              <a:gd name="connsiteX3" fmla="*/ 1419202 w 10384406"/>
              <a:gd name="connsiteY3" fmla="*/ 0 h 975862"/>
              <a:gd name="connsiteX4" fmla="*/ 1788425 w 10384406"/>
              <a:gd name="connsiteY4" fmla="*/ 0 h 975862"/>
              <a:gd name="connsiteX5" fmla="*/ 2053805 w 10384406"/>
              <a:gd name="connsiteY5" fmla="*/ 0 h 975862"/>
              <a:gd name="connsiteX6" fmla="*/ 2630716 w 10384406"/>
              <a:gd name="connsiteY6" fmla="*/ 0 h 975862"/>
              <a:gd name="connsiteX7" fmla="*/ 3207628 w 10384406"/>
              <a:gd name="connsiteY7" fmla="*/ 0 h 975862"/>
              <a:gd name="connsiteX8" fmla="*/ 3992227 w 10384406"/>
              <a:gd name="connsiteY8" fmla="*/ 0 h 975862"/>
              <a:gd name="connsiteX9" fmla="*/ 4361451 w 10384406"/>
              <a:gd name="connsiteY9" fmla="*/ 0 h 975862"/>
              <a:gd name="connsiteX10" fmla="*/ 4626830 w 10384406"/>
              <a:gd name="connsiteY10" fmla="*/ 0 h 975862"/>
              <a:gd name="connsiteX11" fmla="*/ 5307585 w 10384406"/>
              <a:gd name="connsiteY11" fmla="*/ 0 h 975862"/>
              <a:gd name="connsiteX12" fmla="*/ 5884497 w 10384406"/>
              <a:gd name="connsiteY12" fmla="*/ 0 h 975862"/>
              <a:gd name="connsiteX13" fmla="*/ 6149876 w 10384406"/>
              <a:gd name="connsiteY13" fmla="*/ 0 h 975862"/>
              <a:gd name="connsiteX14" fmla="*/ 6934476 w 10384406"/>
              <a:gd name="connsiteY14" fmla="*/ 0 h 975862"/>
              <a:gd name="connsiteX15" fmla="*/ 7407543 w 10384406"/>
              <a:gd name="connsiteY15" fmla="*/ 0 h 975862"/>
              <a:gd name="connsiteX16" fmla="*/ 8088298 w 10384406"/>
              <a:gd name="connsiteY16" fmla="*/ 0 h 975862"/>
              <a:gd name="connsiteX17" fmla="*/ 8665210 w 10384406"/>
              <a:gd name="connsiteY17" fmla="*/ 0 h 975862"/>
              <a:gd name="connsiteX18" fmla="*/ 9449809 w 10384406"/>
              <a:gd name="connsiteY18" fmla="*/ 0 h 975862"/>
              <a:gd name="connsiteX19" fmla="*/ 9819033 w 10384406"/>
              <a:gd name="connsiteY19" fmla="*/ 0 h 975862"/>
              <a:gd name="connsiteX20" fmla="*/ 10384406 w 10384406"/>
              <a:gd name="connsiteY20" fmla="*/ 0 h 975862"/>
              <a:gd name="connsiteX21" fmla="*/ 10384406 w 10384406"/>
              <a:gd name="connsiteY21" fmla="*/ 507448 h 975862"/>
              <a:gd name="connsiteX22" fmla="*/ 10384406 w 10384406"/>
              <a:gd name="connsiteY22" fmla="*/ 975862 h 975862"/>
              <a:gd name="connsiteX23" fmla="*/ 9807495 w 10384406"/>
              <a:gd name="connsiteY23" fmla="*/ 975862 h 975862"/>
              <a:gd name="connsiteX24" fmla="*/ 9438271 w 10384406"/>
              <a:gd name="connsiteY24" fmla="*/ 975862 h 975862"/>
              <a:gd name="connsiteX25" fmla="*/ 9172892 w 10384406"/>
              <a:gd name="connsiteY25" fmla="*/ 975862 h 975862"/>
              <a:gd name="connsiteX26" fmla="*/ 8699825 w 10384406"/>
              <a:gd name="connsiteY26" fmla="*/ 975862 h 975862"/>
              <a:gd name="connsiteX27" fmla="*/ 8226757 w 10384406"/>
              <a:gd name="connsiteY27" fmla="*/ 975862 h 975862"/>
              <a:gd name="connsiteX28" fmla="*/ 7649846 w 10384406"/>
              <a:gd name="connsiteY28" fmla="*/ 975862 h 975862"/>
              <a:gd name="connsiteX29" fmla="*/ 7384466 w 10384406"/>
              <a:gd name="connsiteY29" fmla="*/ 975862 h 975862"/>
              <a:gd name="connsiteX30" fmla="*/ 6911399 w 10384406"/>
              <a:gd name="connsiteY30" fmla="*/ 975862 h 975862"/>
              <a:gd name="connsiteX31" fmla="*/ 6334488 w 10384406"/>
              <a:gd name="connsiteY31" fmla="*/ 975862 h 975862"/>
              <a:gd name="connsiteX32" fmla="*/ 5965264 w 10384406"/>
              <a:gd name="connsiteY32" fmla="*/ 975862 h 975862"/>
              <a:gd name="connsiteX33" fmla="*/ 5388353 w 10384406"/>
              <a:gd name="connsiteY33" fmla="*/ 975862 h 975862"/>
              <a:gd name="connsiteX34" fmla="*/ 4707597 w 10384406"/>
              <a:gd name="connsiteY34" fmla="*/ 975862 h 975862"/>
              <a:gd name="connsiteX35" fmla="*/ 3922998 w 10384406"/>
              <a:gd name="connsiteY35" fmla="*/ 975862 h 975862"/>
              <a:gd name="connsiteX36" fmla="*/ 3553774 w 10384406"/>
              <a:gd name="connsiteY36" fmla="*/ 975862 h 975862"/>
              <a:gd name="connsiteX37" fmla="*/ 2873019 w 10384406"/>
              <a:gd name="connsiteY37" fmla="*/ 975862 h 975862"/>
              <a:gd name="connsiteX38" fmla="*/ 2088419 w 10384406"/>
              <a:gd name="connsiteY38" fmla="*/ 975862 h 975862"/>
              <a:gd name="connsiteX39" fmla="*/ 1407664 w 10384406"/>
              <a:gd name="connsiteY39" fmla="*/ 975862 h 975862"/>
              <a:gd name="connsiteX40" fmla="*/ 1142285 w 10384406"/>
              <a:gd name="connsiteY40" fmla="*/ 975862 h 975862"/>
              <a:gd name="connsiteX41" fmla="*/ 876905 w 10384406"/>
              <a:gd name="connsiteY41" fmla="*/ 975862 h 975862"/>
              <a:gd name="connsiteX42" fmla="*/ 0 w 10384406"/>
              <a:gd name="connsiteY42" fmla="*/ 975862 h 975862"/>
              <a:gd name="connsiteX43" fmla="*/ 0 w 10384406"/>
              <a:gd name="connsiteY43" fmla="*/ 497690 h 975862"/>
              <a:gd name="connsiteX44" fmla="*/ 0 w 10384406"/>
              <a:gd name="connsiteY44" fmla="*/ 0 h 9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84406" h="975862" fill="none" extrusionOk="0">
                <a:moveTo>
                  <a:pt x="0" y="0"/>
                </a:moveTo>
                <a:cubicBezTo>
                  <a:pt x="218653" y="-49080"/>
                  <a:pt x="395280" y="10827"/>
                  <a:pt x="576911" y="0"/>
                </a:cubicBezTo>
                <a:cubicBezTo>
                  <a:pt x="758542" y="-10827"/>
                  <a:pt x="752433" y="2594"/>
                  <a:pt x="842291" y="0"/>
                </a:cubicBezTo>
                <a:cubicBezTo>
                  <a:pt x="932149" y="-2594"/>
                  <a:pt x="1205249" y="13838"/>
                  <a:pt x="1419202" y="0"/>
                </a:cubicBezTo>
                <a:cubicBezTo>
                  <a:pt x="1633155" y="-13838"/>
                  <a:pt x="1653146" y="16637"/>
                  <a:pt x="1788425" y="0"/>
                </a:cubicBezTo>
                <a:cubicBezTo>
                  <a:pt x="1923704" y="-16637"/>
                  <a:pt x="1962776" y="11484"/>
                  <a:pt x="2053805" y="0"/>
                </a:cubicBezTo>
                <a:cubicBezTo>
                  <a:pt x="2144834" y="-11484"/>
                  <a:pt x="2446091" y="68307"/>
                  <a:pt x="2630716" y="0"/>
                </a:cubicBezTo>
                <a:cubicBezTo>
                  <a:pt x="2815341" y="-68307"/>
                  <a:pt x="2967799" y="17992"/>
                  <a:pt x="3207628" y="0"/>
                </a:cubicBezTo>
                <a:cubicBezTo>
                  <a:pt x="3447457" y="-17992"/>
                  <a:pt x="3642254" y="7623"/>
                  <a:pt x="3992227" y="0"/>
                </a:cubicBezTo>
                <a:cubicBezTo>
                  <a:pt x="4342200" y="-7623"/>
                  <a:pt x="4231825" y="8484"/>
                  <a:pt x="4361451" y="0"/>
                </a:cubicBezTo>
                <a:cubicBezTo>
                  <a:pt x="4491077" y="-8484"/>
                  <a:pt x="4550468" y="23167"/>
                  <a:pt x="4626830" y="0"/>
                </a:cubicBezTo>
                <a:cubicBezTo>
                  <a:pt x="4703192" y="-23167"/>
                  <a:pt x="5158857" y="53407"/>
                  <a:pt x="5307585" y="0"/>
                </a:cubicBezTo>
                <a:cubicBezTo>
                  <a:pt x="5456313" y="-53407"/>
                  <a:pt x="5707761" y="30930"/>
                  <a:pt x="5884497" y="0"/>
                </a:cubicBezTo>
                <a:cubicBezTo>
                  <a:pt x="6061233" y="-30930"/>
                  <a:pt x="6080389" y="20759"/>
                  <a:pt x="6149876" y="0"/>
                </a:cubicBezTo>
                <a:cubicBezTo>
                  <a:pt x="6219363" y="-20759"/>
                  <a:pt x="6746979" y="90537"/>
                  <a:pt x="6934476" y="0"/>
                </a:cubicBezTo>
                <a:cubicBezTo>
                  <a:pt x="7121973" y="-90537"/>
                  <a:pt x="7201061" y="49951"/>
                  <a:pt x="7407543" y="0"/>
                </a:cubicBezTo>
                <a:cubicBezTo>
                  <a:pt x="7614025" y="-49951"/>
                  <a:pt x="7840520" y="3226"/>
                  <a:pt x="8088298" y="0"/>
                </a:cubicBezTo>
                <a:cubicBezTo>
                  <a:pt x="8336076" y="-3226"/>
                  <a:pt x="8516058" y="52935"/>
                  <a:pt x="8665210" y="0"/>
                </a:cubicBezTo>
                <a:cubicBezTo>
                  <a:pt x="8814362" y="-52935"/>
                  <a:pt x="9062952" y="39638"/>
                  <a:pt x="9449809" y="0"/>
                </a:cubicBezTo>
                <a:cubicBezTo>
                  <a:pt x="9836666" y="-39638"/>
                  <a:pt x="9744501" y="9642"/>
                  <a:pt x="9819033" y="0"/>
                </a:cubicBezTo>
                <a:cubicBezTo>
                  <a:pt x="9893565" y="-9642"/>
                  <a:pt x="10120357" y="23191"/>
                  <a:pt x="10384406" y="0"/>
                </a:cubicBezTo>
                <a:cubicBezTo>
                  <a:pt x="10444124" y="132948"/>
                  <a:pt x="10325874" y="335228"/>
                  <a:pt x="10384406" y="507448"/>
                </a:cubicBezTo>
                <a:cubicBezTo>
                  <a:pt x="10442938" y="679668"/>
                  <a:pt x="10328209" y="821929"/>
                  <a:pt x="10384406" y="975862"/>
                </a:cubicBezTo>
                <a:cubicBezTo>
                  <a:pt x="10242694" y="981898"/>
                  <a:pt x="10031465" y="915518"/>
                  <a:pt x="9807495" y="975862"/>
                </a:cubicBezTo>
                <a:cubicBezTo>
                  <a:pt x="9583525" y="1036206"/>
                  <a:pt x="9574421" y="967293"/>
                  <a:pt x="9438271" y="975862"/>
                </a:cubicBezTo>
                <a:cubicBezTo>
                  <a:pt x="9302121" y="984431"/>
                  <a:pt x="9232169" y="969272"/>
                  <a:pt x="9172892" y="975862"/>
                </a:cubicBezTo>
                <a:cubicBezTo>
                  <a:pt x="9113615" y="982452"/>
                  <a:pt x="8823955" y="925018"/>
                  <a:pt x="8699825" y="975862"/>
                </a:cubicBezTo>
                <a:cubicBezTo>
                  <a:pt x="8575695" y="1026706"/>
                  <a:pt x="8322884" y="940008"/>
                  <a:pt x="8226757" y="975862"/>
                </a:cubicBezTo>
                <a:cubicBezTo>
                  <a:pt x="8130630" y="1011716"/>
                  <a:pt x="7928363" y="967372"/>
                  <a:pt x="7649846" y="975862"/>
                </a:cubicBezTo>
                <a:cubicBezTo>
                  <a:pt x="7371329" y="984352"/>
                  <a:pt x="7476237" y="969742"/>
                  <a:pt x="7384466" y="975862"/>
                </a:cubicBezTo>
                <a:cubicBezTo>
                  <a:pt x="7292695" y="981982"/>
                  <a:pt x="7044136" y="938131"/>
                  <a:pt x="6911399" y="975862"/>
                </a:cubicBezTo>
                <a:cubicBezTo>
                  <a:pt x="6778662" y="1013593"/>
                  <a:pt x="6543664" y="923061"/>
                  <a:pt x="6334488" y="975862"/>
                </a:cubicBezTo>
                <a:cubicBezTo>
                  <a:pt x="6125312" y="1028663"/>
                  <a:pt x="6064992" y="966898"/>
                  <a:pt x="5965264" y="975862"/>
                </a:cubicBezTo>
                <a:cubicBezTo>
                  <a:pt x="5865536" y="984826"/>
                  <a:pt x="5550616" y="951396"/>
                  <a:pt x="5388353" y="975862"/>
                </a:cubicBezTo>
                <a:cubicBezTo>
                  <a:pt x="5226090" y="1000328"/>
                  <a:pt x="5027676" y="941904"/>
                  <a:pt x="4707597" y="975862"/>
                </a:cubicBezTo>
                <a:cubicBezTo>
                  <a:pt x="4387518" y="1009820"/>
                  <a:pt x="4226922" y="888657"/>
                  <a:pt x="3922998" y="975862"/>
                </a:cubicBezTo>
                <a:cubicBezTo>
                  <a:pt x="3619074" y="1063067"/>
                  <a:pt x="3733824" y="935416"/>
                  <a:pt x="3553774" y="975862"/>
                </a:cubicBezTo>
                <a:cubicBezTo>
                  <a:pt x="3373724" y="1016308"/>
                  <a:pt x="3125411" y="961422"/>
                  <a:pt x="2873019" y="975862"/>
                </a:cubicBezTo>
                <a:cubicBezTo>
                  <a:pt x="2620627" y="990302"/>
                  <a:pt x="2275914" y="925074"/>
                  <a:pt x="2088419" y="975862"/>
                </a:cubicBezTo>
                <a:cubicBezTo>
                  <a:pt x="1900924" y="1026650"/>
                  <a:pt x="1724758" y="912325"/>
                  <a:pt x="1407664" y="975862"/>
                </a:cubicBezTo>
                <a:cubicBezTo>
                  <a:pt x="1090571" y="1039399"/>
                  <a:pt x="1258221" y="952443"/>
                  <a:pt x="1142285" y="975862"/>
                </a:cubicBezTo>
                <a:cubicBezTo>
                  <a:pt x="1026349" y="999281"/>
                  <a:pt x="999912" y="972481"/>
                  <a:pt x="876905" y="975862"/>
                </a:cubicBezTo>
                <a:cubicBezTo>
                  <a:pt x="753898" y="979243"/>
                  <a:pt x="411847" y="970626"/>
                  <a:pt x="0" y="975862"/>
                </a:cubicBezTo>
                <a:cubicBezTo>
                  <a:pt x="-46451" y="816439"/>
                  <a:pt x="24695" y="638297"/>
                  <a:pt x="0" y="497690"/>
                </a:cubicBezTo>
                <a:cubicBezTo>
                  <a:pt x="-24695" y="357083"/>
                  <a:pt x="23563" y="215229"/>
                  <a:pt x="0" y="0"/>
                </a:cubicBezTo>
                <a:close/>
              </a:path>
              <a:path w="10384406" h="975862" stroke="0" extrusionOk="0">
                <a:moveTo>
                  <a:pt x="0" y="0"/>
                </a:moveTo>
                <a:cubicBezTo>
                  <a:pt x="192358" y="-20525"/>
                  <a:pt x="237221" y="34227"/>
                  <a:pt x="473067" y="0"/>
                </a:cubicBezTo>
                <a:cubicBezTo>
                  <a:pt x="708913" y="-34227"/>
                  <a:pt x="927171" y="11622"/>
                  <a:pt x="1153823" y="0"/>
                </a:cubicBezTo>
                <a:cubicBezTo>
                  <a:pt x="1380475" y="-11622"/>
                  <a:pt x="1351697" y="8647"/>
                  <a:pt x="1419202" y="0"/>
                </a:cubicBezTo>
                <a:cubicBezTo>
                  <a:pt x="1486707" y="-8647"/>
                  <a:pt x="1605539" y="15118"/>
                  <a:pt x="1684581" y="0"/>
                </a:cubicBezTo>
                <a:cubicBezTo>
                  <a:pt x="1763623" y="-15118"/>
                  <a:pt x="2276619" y="34480"/>
                  <a:pt x="2469181" y="0"/>
                </a:cubicBezTo>
                <a:cubicBezTo>
                  <a:pt x="2661743" y="-34480"/>
                  <a:pt x="2615102" y="284"/>
                  <a:pt x="2734560" y="0"/>
                </a:cubicBezTo>
                <a:cubicBezTo>
                  <a:pt x="2854018" y="-284"/>
                  <a:pt x="2867937" y="11227"/>
                  <a:pt x="2999940" y="0"/>
                </a:cubicBezTo>
                <a:cubicBezTo>
                  <a:pt x="3131943" y="-11227"/>
                  <a:pt x="3179279" y="25115"/>
                  <a:pt x="3265319" y="0"/>
                </a:cubicBezTo>
                <a:cubicBezTo>
                  <a:pt x="3351359" y="-25115"/>
                  <a:pt x="3459550" y="17355"/>
                  <a:pt x="3634542" y="0"/>
                </a:cubicBezTo>
                <a:cubicBezTo>
                  <a:pt x="3809534" y="-17355"/>
                  <a:pt x="3820703" y="16924"/>
                  <a:pt x="3899921" y="0"/>
                </a:cubicBezTo>
                <a:cubicBezTo>
                  <a:pt x="3979139" y="-16924"/>
                  <a:pt x="4339940" y="43709"/>
                  <a:pt x="4476833" y="0"/>
                </a:cubicBezTo>
                <a:cubicBezTo>
                  <a:pt x="4613726" y="-43709"/>
                  <a:pt x="4852879" y="12511"/>
                  <a:pt x="5053744" y="0"/>
                </a:cubicBezTo>
                <a:cubicBezTo>
                  <a:pt x="5254609" y="-12511"/>
                  <a:pt x="5325978" y="44169"/>
                  <a:pt x="5526812" y="0"/>
                </a:cubicBezTo>
                <a:cubicBezTo>
                  <a:pt x="5727646" y="-44169"/>
                  <a:pt x="5712603" y="29219"/>
                  <a:pt x="5792191" y="0"/>
                </a:cubicBezTo>
                <a:cubicBezTo>
                  <a:pt x="5871779" y="-29219"/>
                  <a:pt x="5991497" y="7980"/>
                  <a:pt x="6161414" y="0"/>
                </a:cubicBezTo>
                <a:cubicBezTo>
                  <a:pt x="6331331" y="-7980"/>
                  <a:pt x="6617447" y="68426"/>
                  <a:pt x="6842170" y="0"/>
                </a:cubicBezTo>
                <a:cubicBezTo>
                  <a:pt x="7066893" y="-68426"/>
                  <a:pt x="7087724" y="31045"/>
                  <a:pt x="7315237" y="0"/>
                </a:cubicBezTo>
                <a:cubicBezTo>
                  <a:pt x="7542750" y="-31045"/>
                  <a:pt x="7607965" y="68928"/>
                  <a:pt x="7892149" y="0"/>
                </a:cubicBezTo>
                <a:cubicBezTo>
                  <a:pt x="8176333" y="-68928"/>
                  <a:pt x="8257577" y="39225"/>
                  <a:pt x="8365216" y="0"/>
                </a:cubicBezTo>
                <a:cubicBezTo>
                  <a:pt x="8472855" y="-39225"/>
                  <a:pt x="8850170" y="7812"/>
                  <a:pt x="9045971" y="0"/>
                </a:cubicBezTo>
                <a:cubicBezTo>
                  <a:pt x="9241773" y="-7812"/>
                  <a:pt x="9220583" y="24576"/>
                  <a:pt x="9311351" y="0"/>
                </a:cubicBezTo>
                <a:cubicBezTo>
                  <a:pt x="9402119" y="-24576"/>
                  <a:pt x="10043866" y="116519"/>
                  <a:pt x="10384406" y="0"/>
                </a:cubicBezTo>
                <a:cubicBezTo>
                  <a:pt x="10393045" y="205845"/>
                  <a:pt x="10341511" y="345959"/>
                  <a:pt x="10384406" y="478172"/>
                </a:cubicBezTo>
                <a:cubicBezTo>
                  <a:pt x="10427301" y="610385"/>
                  <a:pt x="10336617" y="786944"/>
                  <a:pt x="10384406" y="975862"/>
                </a:cubicBezTo>
                <a:cubicBezTo>
                  <a:pt x="10250383" y="998475"/>
                  <a:pt x="10049315" y="975675"/>
                  <a:pt x="9807495" y="975862"/>
                </a:cubicBezTo>
                <a:cubicBezTo>
                  <a:pt x="9565675" y="976049"/>
                  <a:pt x="9541424" y="938301"/>
                  <a:pt x="9438271" y="975862"/>
                </a:cubicBezTo>
                <a:cubicBezTo>
                  <a:pt x="9335118" y="1013423"/>
                  <a:pt x="9233972" y="934011"/>
                  <a:pt x="9069048" y="975862"/>
                </a:cubicBezTo>
                <a:cubicBezTo>
                  <a:pt x="8904124" y="1017713"/>
                  <a:pt x="8563728" y="968034"/>
                  <a:pt x="8284448" y="975862"/>
                </a:cubicBezTo>
                <a:cubicBezTo>
                  <a:pt x="8005168" y="983690"/>
                  <a:pt x="7740360" y="908544"/>
                  <a:pt x="7603693" y="975862"/>
                </a:cubicBezTo>
                <a:cubicBezTo>
                  <a:pt x="7467027" y="1043180"/>
                  <a:pt x="7447518" y="949497"/>
                  <a:pt x="7338314" y="975862"/>
                </a:cubicBezTo>
                <a:cubicBezTo>
                  <a:pt x="7229110" y="1002227"/>
                  <a:pt x="7186122" y="964961"/>
                  <a:pt x="7072934" y="975862"/>
                </a:cubicBezTo>
                <a:cubicBezTo>
                  <a:pt x="6959746" y="986763"/>
                  <a:pt x="6841104" y="958766"/>
                  <a:pt x="6703711" y="975862"/>
                </a:cubicBezTo>
                <a:cubicBezTo>
                  <a:pt x="6566318" y="992958"/>
                  <a:pt x="6351577" y="968141"/>
                  <a:pt x="6126800" y="975862"/>
                </a:cubicBezTo>
                <a:cubicBezTo>
                  <a:pt x="5902023" y="983583"/>
                  <a:pt x="5876274" y="955133"/>
                  <a:pt x="5757576" y="975862"/>
                </a:cubicBezTo>
                <a:cubicBezTo>
                  <a:pt x="5638878" y="996591"/>
                  <a:pt x="5237105" y="942463"/>
                  <a:pt x="5076821" y="975862"/>
                </a:cubicBezTo>
                <a:cubicBezTo>
                  <a:pt x="4916538" y="1009261"/>
                  <a:pt x="4691155" y="946321"/>
                  <a:pt x="4499909" y="975862"/>
                </a:cubicBezTo>
                <a:cubicBezTo>
                  <a:pt x="4308663" y="1005403"/>
                  <a:pt x="4286228" y="972993"/>
                  <a:pt x="4130686" y="975862"/>
                </a:cubicBezTo>
                <a:cubicBezTo>
                  <a:pt x="3975144" y="978731"/>
                  <a:pt x="3594635" y="916886"/>
                  <a:pt x="3449930" y="975862"/>
                </a:cubicBezTo>
                <a:cubicBezTo>
                  <a:pt x="3305225" y="1034838"/>
                  <a:pt x="3142681" y="906792"/>
                  <a:pt x="2873019" y="975862"/>
                </a:cubicBezTo>
                <a:cubicBezTo>
                  <a:pt x="2603357" y="1044932"/>
                  <a:pt x="2622384" y="974190"/>
                  <a:pt x="2503796" y="975862"/>
                </a:cubicBezTo>
                <a:cubicBezTo>
                  <a:pt x="2385208" y="977534"/>
                  <a:pt x="2295221" y="948974"/>
                  <a:pt x="2134572" y="975862"/>
                </a:cubicBezTo>
                <a:cubicBezTo>
                  <a:pt x="1973923" y="1002750"/>
                  <a:pt x="1856388" y="949768"/>
                  <a:pt x="1765349" y="975862"/>
                </a:cubicBezTo>
                <a:cubicBezTo>
                  <a:pt x="1674310" y="1001956"/>
                  <a:pt x="1343856" y="961638"/>
                  <a:pt x="1188438" y="975862"/>
                </a:cubicBezTo>
                <a:cubicBezTo>
                  <a:pt x="1033020" y="990086"/>
                  <a:pt x="894860" y="958581"/>
                  <a:pt x="819214" y="975862"/>
                </a:cubicBezTo>
                <a:cubicBezTo>
                  <a:pt x="743568" y="993143"/>
                  <a:pt x="323920" y="882200"/>
                  <a:pt x="0" y="975862"/>
                </a:cubicBezTo>
                <a:cubicBezTo>
                  <a:pt x="-12566" y="799556"/>
                  <a:pt x="22813" y="631095"/>
                  <a:pt x="0" y="507448"/>
                </a:cubicBezTo>
                <a:cubicBezTo>
                  <a:pt x="-22813" y="383801"/>
                  <a:pt x="30646" y="182053"/>
                  <a:pt x="0" y="0"/>
                </a:cubicBezTo>
                <a:close/>
              </a:path>
            </a:pathLst>
          </a:custGeom>
          <a:ln>
            <a:solidFill>
              <a:schemeClr val="tx1"/>
            </a:solidFill>
            <a:extLst>
              <a:ext uri="{C807C97D-BFC1-408E-A445-0C87EB9F89A2}">
                <ask:lineSketchStyleProps xmlns:ask="http://schemas.microsoft.com/office/drawing/2018/sketchyshapes" sd="1297605955">
                  <a:prstGeom prst="rect">
                    <a:avLst/>
                  </a:prstGeom>
                  <ask:type>
                    <ask:lineSketchScribble/>
                  </ask:type>
                </ask:lineSketchStyleProps>
              </a:ext>
            </a:extLst>
          </a:ln>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Benefits of Setting Targets</a:t>
            </a:r>
          </a:p>
        </p:txBody>
      </p:sp>
    </p:spTree>
    <p:extLst>
      <p:ext uri="{BB962C8B-B14F-4D97-AF65-F5344CB8AC3E}">
        <p14:creationId xmlns:p14="http://schemas.microsoft.com/office/powerpoint/2010/main" val="405051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925e06d-5bf7-40ef-b613-2de4150db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70733BE8179498FA8714FDB28CB3C" ma:contentTypeVersion="18" ma:contentTypeDescription="Create a new document." ma:contentTypeScope="" ma:versionID="851b9f1965371f7f7c09fc49ff372748">
  <xsd:schema xmlns:xsd="http://www.w3.org/2001/XMLSchema" xmlns:xs="http://www.w3.org/2001/XMLSchema" xmlns:p="http://schemas.microsoft.com/office/2006/metadata/properties" xmlns:ns3="6925e06d-5bf7-40ef-b613-2de4150db5c2" xmlns:ns4="aff4038a-66e5-4721-983a-e0308e6d2563" targetNamespace="http://schemas.microsoft.com/office/2006/metadata/properties" ma:root="true" ma:fieldsID="6a6f6a606e6110c9e0bc78e6c79aa336" ns3:_="" ns4:_="">
    <xsd:import namespace="6925e06d-5bf7-40ef-b613-2de4150db5c2"/>
    <xsd:import namespace="aff4038a-66e5-4721-983a-e0308e6d25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e06d-5bf7-40ef-b613-2de4150d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f4038a-66e5-4721-983a-e0308e6d25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536AA9-0D37-47A3-A05B-25ADD8763779}">
  <ds:schemaRefs>
    <ds:schemaRef ds:uri="http://schemas.microsoft.com/office/infopath/2007/PartnerControls"/>
    <ds:schemaRef ds:uri="http://purl.org/dc/terms/"/>
    <ds:schemaRef ds:uri="http://purl.org/dc/elements/1.1/"/>
    <ds:schemaRef ds:uri="http://purl.org/dc/dcmitype/"/>
    <ds:schemaRef ds:uri="aff4038a-66e5-4721-983a-e0308e6d2563"/>
    <ds:schemaRef ds:uri="http://schemas.microsoft.com/office/2006/documentManagement/types"/>
    <ds:schemaRef ds:uri="http://www.w3.org/XML/1998/namespace"/>
    <ds:schemaRef ds:uri="http://schemas.openxmlformats.org/package/2006/metadata/core-properties"/>
    <ds:schemaRef ds:uri="6925e06d-5bf7-40ef-b613-2de4150db5c2"/>
    <ds:schemaRef ds:uri="http://schemas.microsoft.com/office/2006/metadata/properties"/>
  </ds:schemaRefs>
</ds:datastoreItem>
</file>

<file path=customXml/itemProps2.xml><?xml version="1.0" encoding="utf-8"?>
<ds:datastoreItem xmlns:ds="http://schemas.openxmlformats.org/officeDocument/2006/customXml" ds:itemID="{97539C85-1956-4D01-8F53-B45FB6ADB440}">
  <ds:schemaRefs>
    <ds:schemaRef ds:uri="http://schemas.microsoft.com/sharepoint/v3/contenttype/forms"/>
  </ds:schemaRefs>
</ds:datastoreItem>
</file>

<file path=customXml/itemProps3.xml><?xml version="1.0" encoding="utf-8"?>
<ds:datastoreItem xmlns:ds="http://schemas.openxmlformats.org/officeDocument/2006/customXml" ds:itemID="{D489CED8-EF44-4A95-8D45-6379B360172E}">
  <ds:schemaRefs>
    <ds:schemaRef ds:uri="6925e06d-5bf7-40ef-b613-2de4150db5c2"/>
    <ds:schemaRef ds:uri="aff4038a-66e5-4721-983a-e0308e6d25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1463</TotalTime>
  <Words>709</Words>
  <Application>Microsoft Office PowerPoint</Application>
  <PresentationFormat>Custom</PresentationFormat>
  <Paragraphs>66</Paragraphs>
  <Slides>11</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Futura Ultra-Bold</vt:lpstr>
      <vt:lpstr>Söhne</vt:lpstr>
      <vt:lpstr>Calibri</vt:lpstr>
      <vt:lpstr>Arial</vt:lpstr>
      <vt:lpstr>Office Theme</vt:lpstr>
      <vt:lpstr>PowerPoint Presentation</vt:lpstr>
      <vt:lpstr>Advice</vt:lpstr>
      <vt:lpstr>PowerPoint Presentation</vt:lpstr>
      <vt:lpstr>Psychological intrinsic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Geometric Classy Work Performance Report Presentation</dc:title>
  <dc:creator>Miss L Murfin (rLMU)</dc:creator>
  <cp:lastModifiedBy>Miss L Murfin (rLMU)</cp:lastModifiedBy>
  <cp:revision>131</cp:revision>
  <dcterms:created xsi:type="dcterms:W3CDTF">2006-08-16T00:00:00Z</dcterms:created>
  <dcterms:modified xsi:type="dcterms:W3CDTF">2025-01-09T18:08:53Z</dcterms:modified>
  <dc:identifier>DAGUkEKgNpY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0x010100AA370733BE8179498FA8714FDB28CB3C</vt:lpwstr>
  </property>
</Properties>
</file>