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60" r:id="rId6"/>
    <p:sldId id="261" r:id="rId7"/>
    <p:sldId id="286" r:id="rId8"/>
    <p:sldId id="291" r:id="rId9"/>
    <p:sldId id="277" r:id="rId10"/>
    <p:sldId id="289" r:id="rId11"/>
    <p:sldId id="287" r:id="rId12"/>
    <p:sldId id="292" r:id="rId13"/>
    <p:sldId id="268" r:id="rId14"/>
    <p:sldId id="293" r:id="rId15"/>
    <p:sldId id="295" r:id="rId16"/>
    <p:sldId id="297" r:id="rId17"/>
    <p:sldId id="298" r:id="rId18"/>
    <p:sldId id="299" r:id="rId19"/>
    <p:sldId id="302" r:id="rId20"/>
    <p:sldId id="259" r:id="rId21"/>
    <p:sldId id="303" r:id="rId22"/>
    <p:sldId id="307" r:id="rId23"/>
    <p:sldId id="305" r:id="rId24"/>
    <p:sldId id="309" r:id="rId25"/>
    <p:sldId id="310" r:id="rId26"/>
    <p:sldId id="308" r:id="rId27"/>
    <p:sldId id="311" r:id="rId28"/>
    <p:sldId id="312" r:id="rId29"/>
    <p:sldId id="284" r:id="rId30"/>
    <p:sldId id="290" r:id="rId31"/>
    <p:sldId id="281" r:id="rId32"/>
    <p:sldId id="322" r:id="rId33"/>
    <p:sldId id="319" r:id="rId34"/>
    <p:sldId id="323" r:id="rId35"/>
    <p:sldId id="304" r:id="rId36"/>
  </p:sldIdLst>
  <p:sldSz cx="18288000" cy="10287000"/>
  <p:notesSz cx="6858000" cy="9144000"/>
  <p:embeddedFontLst>
    <p:embeddedFont>
      <p:font typeface="Arial Black" panose="020B0A04020102020204" pitchFamily="34" charset="0"/>
      <p:bold r:id="rId38"/>
    </p:embeddedFont>
    <p:embeddedFont>
      <p:font typeface="Century Gothic" panose="020B0502020202020204" pitchFamily="34" charset="0"/>
      <p:regular r:id="rId39"/>
      <p:bold r:id="rId40"/>
      <p:italic r:id="rId41"/>
      <p:boldItalic r:id="rId42"/>
    </p:embeddedFont>
    <p:embeddedFont>
      <p:font typeface="Comic Sans MS" panose="030F0702030302020204" pitchFamily="66" charset="0"/>
      <p:regular r:id="rId43"/>
      <p:bold r:id="rId44"/>
      <p:italic r:id="rId45"/>
      <p:boldItalic r:id="rId46"/>
    </p:embeddedFont>
    <p:embeddedFont>
      <p:font typeface="Klima" panose="020B0604020202020204" charset="0"/>
      <p:regular r:id="rId47"/>
    </p:embeddedFont>
    <p:embeddedFont>
      <p:font typeface="Klima Italics" panose="020B0604020202020204" charset="0"/>
      <p:regular r:id="rId48"/>
    </p:embeddedFont>
    <p:embeddedFont>
      <p:font typeface="Roboto Condensed" panose="02000000000000000000" pitchFamily="2" charset="0"/>
      <p:regular r:id="rId49"/>
      <p:bold r:id="rId50"/>
      <p:italic r:id="rId51"/>
      <p:boldItalic r:id="rId52"/>
    </p:embeddedFont>
    <p:embeddedFont>
      <p:font typeface="Squada One"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A154F4-BEEE-464D-941E-D8F545C5CB60}" v="2064" dt="2024-10-21T06:57:27.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22" autoAdjust="0"/>
  </p:normalViewPr>
  <p:slideViewPr>
    <p:cSldViewPr>
      <p:cViewPr varScale="1">
        <p:scale>
          <a:sx n="44" d="100"/>
          <a:sy n="44" d="100"/>
        </p:scale>
        <p:origin x="90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D068E-114E-4F73-B682-3BD94C6DAB00}" type="datetimeFigureOut">
              <a:rPr lang="en-GB" smtClean="0"/>
              <a:t>09/01/2025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0F35F-A0B1-41F9-B9C0-8EFE0FA9C0C5}" type="slidenum">
              <a:rPr lang="en-GB" smtClean="0"/>
              <a:t>‹#›</a:t>
            </a:fld>
            <a:endParaRPr lang="en-GB"/>
          </a:p>
        </p:txBody>
      </p:sp>
    </p:spTree>
    <p:extLst>
      <p:ext uri="{BB962C8B-B14F-4D97-AF65-F5344CB8AC3E}">
        <p14:creationId xmlns:p14="http://schemas.microsoft.com/office/powerpoint/2010/main" val="20740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21.svg"/><Relationship Id="rId4" Type="http://schemas.openxmlformats.org/officeDocument/2006/relationships/image" Target="../media/image34.sv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21.svg"/><Relationship Id="rId4" Type="http://schemas.openxmlformats.org/officeDocument/2006/relationships/image" Target="../media/image34.sv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8.svg"/><Relationship Id="rId4" Type="http://schemas.openxmlformats.org/officeDocument/2006/relationships/image" Target="../media/image9.svg"/><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8.svg"/><Relationship Id="rId4" Type="http://schemas.openxmlformats.org/officeDocument/2006/relationships/image" Target="../media/image9.sv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9.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microsoft.com/office/2007/relationships/hdphoto" Target="../media/hdphoto1.wdp"/><Relationship Id="rId9" Type="http://schemas.openxmlformats.org/officeDocument/2006/relationships/image" Target="../media/image17.sv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28.svg"/><Relationship Id="rId4" Type="http://schemas.openxmlformats.org/officeDocument/2006/relationships/image" Target="../media/image9.sv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Freeform 3"/>
          <p:cNvSpPr/>
          <p:nvPr/>
        </p:nvSpPr>
        <p:spPr>
          <a:xfrm>
            <a:off x="-7266972" y="4910884"/>
            <a:ext cx="15346212" cy="10665617"/>
          </a:xfrm>
          <a:custGeom>
            <a:avLst/>
            <a:gdLst/>
            <a:ahLst/>
            <a:cxnLst/>
            <a:rect l="l" t="t" r="r" b="b"/>
            <a:pathLst>
              <a:path w="15346212" h="10665617">
                <a:moveTo>
                  <a:pt x="0" y="0"/>
                </a:moveTo>
                <a:lnTo>
                  <a:pt x="15346212" y="0"/>
                </a:lnTo>
                <a:lnTo>
                  <a:pt x="15346212" y="10665617"/>
                </a:lnTo>
                <a:lnTo>
                  <a:pt x="0" y="10665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AutoShape 4"/>
          <p:cNvSpPr/>
          <p:nvPr/>
        </p:nvSpPr>
        <p:spPr>
          <a:xfrm>
            <a:off x="9143989" y="2829958"/>
            <a:ext cx="8115322" cy="0"/>
          </a:xfrm>
          <a:prstGeom prst="line">
            <a:avLst/>
          </a:prstGeom>
          <a:ln w="38100" cap="flat">
            <a:solidFill>
              <a:srgbClr val="143C3C"/>
            </a:solidFill>
            <a:prstDash val="solid"/>
            <a:headEnd type="none" w="sm" len="sm"/>
            <a:tailEnd type="none" w="sm" len="sm"/>
          </a:ln>
        </p:spPr>
        <p:txBody>
          <a:bodyPr/>
          <a:lstStyle/>
          <a:p>
            <a:endParaRPr lang="en-GB"/>
          </a:p>
        </p:txBody>
      </p:sp>
      <p:sp>
        <p:nvSpPr>
          <p:cNvPr id="5" name="AutoShape 5"/>
          <p:cNvSpPr/>
          <p:nvPr/>
        </p:nvSpPr>
        <p:spPr>
          <a:xfrm>
            <a:off x="9047847" y="7646933"/>
            <a:ext cx="8211453" cy="0"/>
          </a:xfrm>
          <a:prstGeom prst="line">
            <a:avLst/>
          </a:prstGeom>
          <a:ln w="38100" cap="flat">
            <a:solidFill>
              <a:srgbClr val="143C3C"/>
            </a:solidFill>
            <a:prstDash val="solid"/>
            <a:headEnd type="none" w="sm" len="sm"/>
            <a:tailEnd type="none" w="sm" len="sm"/>
          </a:ln>
        </p:spPr>
        <p:txBody>
          <a:bodyPr/>
          <a:lstStyle/>
          <a:p>
            <a:endParaRPr lang="en-GB"/>
          </a:p>
        </p:txBody>
      </p:sp>
      <p:sp>
        <p:nvSpPr>
          <p:cNvPr id="6" name="Freeform 6"/>
          <p:cNvSpPr/>
          <p:nvPr/>
        </p:nvSpPr>
        <p:spPr>
          <a:xfrm>
            <a:off x="-466773" y="1028700"/>
            <a:ext cx="2914621" cy="4554095"/>
          </a:xfrm>
          <a:custGeom>
            <a:avLst/>
            <a:gdLst/>
            <a:ahLst/>
            <a:cxnLst/>
            <a:rect l="l" t="t" r="r" b="b"/>
            <a:pathLst>
              <a:path w="2914621" h="4554095">
                <a:moveTo>
                  <a:pt x="0" y="0"/>
                </a:moveTo>
                <a:lnTo>
                  <a:pt x="2914620" y="0"/>
                </a:lnTo>
                <a:lnTo>
                  <a:pt x="2914620" y="4554095"/>
                </a:lnTo>
                <a:lnTo>
                  <a:pt x="0" y="45540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2083872" y="2927872"/>
            <a:ext cx="4634539" cy="4495502"/>
          </a:xfrm>
          <a:custGeom>
            <a:avLst/>
            <a:gdLst/>
            <a:ahLst/>
            <a:cxnLst/>
            <a:rect l="l" t="t" r="r" b="b"/>
            <a:pathLst>
              <a:path w="4634539" h="4495502">
                <a:moveTo>
                  <a:pt x="0" y="0"/>
                </a:moveTo>
                <a:lnTo>
                  <a:pt x="4634539" y="0"/>
                </a:lnTo>
                <a:lnTo>
                  <a:pt x="4634539" y="4495502"/>
                </a:lnTo>
                <a:lnTo>
                  <a:pt x="0" y="44955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9095923" y="7894583"/>
            <a:ext cx="8115300" cy="566181"/>
          </a:xfrm>
          <a:prstGeom prst="rect">
            <a:avLst/>
          </a:prstGeom>
        </p:spPr>
        <p:txBody>
          <a:bodyPr lIns="0" tIns="0" rIns="0" bIns="0" rtlCol="0" anchor="t">
            <a:spAutoFit/>
          </a:bodyPr>
          <a:lstStyle/>
          <a:p>
            <a:pPr marL="0" lvl="0" indent="0" algn="ctr">
              <a:lnSpc>
                <a:spcPts val="4712"/>
              </a:lnSpc>
              <a:spcBef>
                <a:spcPct val="0"/>
              </a:spcBef>
            </a:pPr>
            <a:r>
              <a:rPr lang="en-US" sz="3141" spc="47" dirty="0">
                <a:solidFill>
                  <a:srgbClr val="000000"/>
                </a:solidFill>
                <a:latin typeface="Klima"/>
                <a:ea typeface="Klima"/>
                <a:cs typeface="Klima"/>
                <a:sym typeface="Klima"/>
              </a:rPr>
              <a:t>How To Guide</a:t>
            </a:r>
          </a:p>
        </p:txBody>
      </p:sp>
      <p:sp>
        <p:nvSpPr>
          <p:cNvPr id="9" name="Freeform 9"/>
          <p:cNvSpPr/>
          <p:nvPr/>
        </p:nvSpPr>
        <p:spPr>
          <a:xfrm flipH="1">
            <a:off x="15404259" y="8425883"/>
            <a:ext cx="2661800" cy="1664835"/>
          </a:xfrm>
          <a:custGeom>
            <a:avLst/>
            <a:gdLst/>
            <a:ahLst/>
            <a:cxnLst/>
            <a:rect l="l" t="t" r="r" b="b"/>
            <a:pathLst>
              <a:path w="2661800" h="1664835">
                <a:moveTo>
                  <a:pt x="2661800" y="0"/>
                </a:moveTo>
                <a:lnTo>
                  <a:pt x="0" y="0"/>
                </a:lnTo>
                <a:lnTo>
                  <a:pt x="0" y="1664834"/>
                </a:lnTo>
                <a:lnTo>
                  <a:pt x="2661800" y="1664834"/>
                </a:lnTo>
                <a:lnTo>
                  <a:pt x="266180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a:off x="5958048" y="456278"/>
            <a:ext cx="2661800" cy="1664835"/>
          </a:xfrm>
          <a:custGeom>
            <a:avLst/>
            <a:gdLst/>
            <a:ahLst/>
            <a:cxnLst/>
            <a:rect l="l" t="t" r="r" b="b"/>
            <a:pathLst>
              <a:path w="2661800" h="1664835">
                <a:moveTo>
                  <a:pt x="0" y="0"/>
                </a:moveTo>
                <a:lnTo>
                  <a:pt x="2661800" y="0"/>
                </a:lnTo>
                <a:lnTo>
                  <a:pt x="2661800" y="1664835"/>
                </a:lnTo>
                <a:lnTo>
                  <a:pt x="0" y="166483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 name="TextBox 11"/>
          <p:cNvSpPr txBox="1"/>
          <p:nvPr/>
        </p:nvSpPr>
        <p:spPr>
          <a:xfrm>
            <a:off x="9023266" y="4018542"/>
            <a:ext cx="8211453" cy="1920719"/>
          </a:xfrm>
          <a:prstGeom prst="rect">
            <a:avLst/>
          </a:prstGeom>
        </p:spPr>
        <p:txBody>
          <a:bodyPr lIns="0" tIns="0" rIns="0" bIns="0" rtlCol="0" anchor="t">
            <a:spAutoFit/>
          </a:bodyPr>
          <a:lstStyle/>
          <a:p>
            <a:pPr marL="0" lvl="0" indent="0" algn="ctr">
              <a:lnSpc>
                <a:spcPts val="14579"/>
              </a:lnSpc>
            </a:pPr>
            <a:r>
              <a:rPr lang="en-US" sz="18100" spc="251" dirty="0">
                <a:solidFill>
                  <a:srgbClr val="000000"/>
                </a:solidFill>
                <a:latin typeface="Squada One"/>
                <a:ea typeface="Squada One"/>
                <a:cs typeface="Squada One"/>
                <a:sym typeface="Squada One"/>
              </a:rPr>
              <a:t>Revising</a:t>
            </a:r>
          </a:p>
        </p:txBody>
      </p:sp>
      <p:sp>
        <p:nvSpPr>
          <p:cNvPr id="12" name="TextBox 12"/>
          <p:cNvSpPr txBox="1"/>
          <p:nvPr/>
        </p:nvSpPr>
        <p:spPr>
          <a:xfrm>
            <a:off x="9144000" y="1633933"/>
            <a:ext cx="8115300" cy="807144"/>
          </a:xfrm>
          <a:prstGeom prst="rect">
            <a:avLst/>
          </a:prstGeom>
        </p:spPr>
        <p:txBody>
          <a:bodyPr lIns="0" tIns="0" rIns="0" bIns="0" rtlCol="0" anchor="t">
            <a:spAutoFit/>
          </a:bodyPr>
          <a:lstStyle/>
          <a:p>
            <a:pPr marL="0" lvl="0" indent="0" algn="ctr">
              <a:lnSpc>
                <a:spcPts val="5924"/>
              </a:lnSpc>
              <a:spcBef>
                <a:spcPct val="0"/>
              </a:spcBef>
            </a:pPr>
            <a:r>
              <a:rPr lang="en-US" sz="6600" i="1" spc="59" dirty="0">
                <a:solidFill>
                  <a:srgbClr val="000000"/>
                </a:solidFill>
                <a:latin typeface="Klima Italics"/>
                <a:ea typeface="Klima Italics"/>
                <a:cs typeface="Klima Italics"/>
                <a:sym typeface="Klima Italics"/>
              </a:rPr>
              <a:t>Year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TextBox 3"/>
          <p:cNvSpPr txBox="1"/>
          <p:nvPr/>
        </p:nvSpPr>
        <p:spPr>
          <a:xfrm rot="21260785">
            <a:off x="449083" y="3773198"/>
            <a:ext cx="8115300" cy="4035848"/>
          </a:xfrm>
          <a:custGeom>
            <a:avLst/>
            <a:gdLst>
              <a:gd name="connsiteX0" fmla="*/ 0 w 8115300"/>
              <a:gd name="connsiteY0" fmla="*/ 0 h 4035848"/>
              <a:gd name="connsiteX1" fmla="*/ 417358 w 8115300"/>
              <a:gd name="connsiteY1" fmla="*/ 0 h 4035848"/>
              <a:gd name="connsiteX2" fmla="*/ 834717 w 8115300"/>
              <a:gd name="connsiteY2" fmla="*/ 0 h 4035848"/>
              <a:gd name="connsiteX3" fmla="*/ 1333228 w 8115300"/>
              <a:gd name="connsiteY3" fmla="*/ 0 h 4035848"/>
              <a:gd name="connsiteX4" fmla="*/ 1912892 w 8115300"/>
              <a:gd name="connsiteY4" fmla="*/ 0 h 4035848"/>
              <a:gd name="connsiteX5" fmla="*/ 2330250 w 8115300"/>
              <a:gd name="connsiteY5" fmla="*/ 0 h 4035848"/>
              <a:gd name="connsiteX6" fmla="*/ 2747609 w 8115300"/>
              <a:gd name="connsiteY6" fmla="*/ 0 h 4035848"/>
              <a:gd name="connsiteX7" fmla="*/ 3246120 w 8115300"/>
              <a:gd name="connsiteY7" fmla="*/ 0 h 4035848"/>
              <a:gd name="connsiteX8" fmla="*/ 3663478 w 8115300"/>
              <a:gd name="connsiteY8" fmla="*/ 0 h 4035848"/>
              <a:gd name="connsiteX9" fmla="*/ 3999684 w 8115300"/>
              <a:gd name="connsiteY9" fmla="*/ 0 h 4035848"/>
              <a:gd name="connsiteX10" fmla="*/ 4741654 w 8115300"/>
              <a:gd name="connsiteY10" fmla="*/ 0 h 4035848"/>
              <a:gd name="connsiteX11" fmla="*/ 5483624 w 8115300"/>
              <a:gd name="connsiteY11" fmla="*/ 0 h 4035848"/>
              <a:gd name="connsiteX12" fmla="*/ 6144441 w 8115300"/>
              <a:gd name="connsiteY12" fmla="*/ 0 h 4035848"/>
              <a:gd name="connsiteX13" fmla="*/ 6886412 w 8115300"/>
              <a:gd name="connsiteY13" fmla="*/ 0 h 4035848"/>
              <a:gd name="connsiteX14" fmla="*/ 8115300 w 8115300"/>
              <a:gd name="connsiteY14" fmla="*/ 0 h 4035848"/>
              <a:gd name="connsiteX15" fmla="*/ 8115300 w 8115300"/>
              <a:gd name="connsiteY15" fmla="*/ 455474 h 4035848"/>
              <a:gd name="connsiteX16" fmla="*/ 8115300 w 8115300"/>
              <a:gd name="connsiteY16" fmla="*/ 910949 h 4035848"/>
              <a:gd name="connsiteX17" fmla="*/ 8115300 w 8115300"/>
              <a:gd name="connsiteY17" fmla="*/ 1487498 h 4035848"/>
              <a:gd name="connsiteX18" fmla="*/ 8115300 w 8115300"/>
              <a:gd name="connsiteY18" fmla="*/ 2023689 h 4035848"/>
              <a:gd name="connsiteX19" fmla="*/ 8115300 w 8115300"/>
              <a:gd name="connsiteY19" fmla="*/ 2640598 h 4035848"/>
              <a:gd name="connsiteX20" fmla="*/ 8115300 w 8115300"/>
              <a:gd name="connsiteY20" fmla="*/ 3096072 h 4035848"/>
              <a:gd name="connsiteX21" fmla="*/ 8115300 w 8115300"/>
              <a:gd name="connsiteY21" fmla="*/ 4035848 h 4035848"/>
              <a:gd name="connsiteX22" fmla="*/ 7373330 w 8115300"/>
              <a:gd name="connsiteY22" fmla="*/ 4035848 h 4035848"/>
              <a:gd name="connsiteX23" fmla="*/ 6793665 w 8115300"/>
              <a:gd name="connsiteY23" fmla="*/ 4035848 h 4035848"/>
              <a:gd name="connsiteX24" fmla="*/ 6051695 w 8115300"/>
              <a:gd name="connsiteY24" fmla="*/ 4035848 h 4035848"/>
              <a:gd name="connsiteX25" fmla="*/ 5634337 w 8115300"/>
              <a:gd name="connsiteY25" fmla="*/ 4035848 h 4035848"/>
              <a:gd name="connsiteX26" fmla="*/ 5298132 w 8115300"/>
              <a:gd name="connsiteY26" fmla="*/ 4035848 h 4035848"/>
              <a:gd name="connsiteX27" fmla="*/ 4556161 w 8115300"/>
              <a:gd name="connsiteY27" fmla="*/ 4035848 h 4035848"/>
              <a:gd name="connsiteX28" fmla="*/ 3814191 w 8115300"/>
              <a:gd name="connsiteY28" fmla="*/ 4035848 h 4035848"/>
              <a:gd name="connsiteX29" fmla="*/ 3477986 w 8115300"/>
              <a:gd name="connsiteY29" fmla="*/ 4035848 h 4035848"/>
              <a:gd name="connsiteX30" fmla="*/ 3141780 w 8115300"/>
              <a:gd name="connsiteY30" fmla="*/ 4035848 h 4035848"/>
              <a:gd name="connsiteX31" fmla="*/ 2643269 w 8115300"/>
              <a:gd name="connsiteY31" fmla="*/ 4035848 h 4035848"/>
              <a:gd name="connsiteX32" fmla="*/ 2225911 w 8115300"/>
              <a:gd name="connsiteY32" fmla="*/ 4035848 h 4035848"/>
              <a:gd name="connsiteX33" fmla="*/ 1565094 w 8115300"/>
              <a:gd name="connsiteY33" fmla="*/ 4035848 h 4035848"/>
              <a:gd name="connsiteX34" fmla="*/ 1228888 w 8115300"/>
              <a:gd name="connsiteY34" fmla="*/ 4035848 h 4035848"/>
              <a:gd name="connsiteX35" fmla="*/ 730377 w 8115300"/>
              <a:gd name="connsiteY35" fmla="*/ 4035848 h 4035848"/>
              <a:gd name="connsiteX36" fmla="*/ 0 w 8115300"/>
              <a:gd name="connsiteY36" fmla="*/ 4035848 h 4035848"/>
              <a:gd name="connsiteX37" fmla="*/ 0 w 8115300"/>
              <a:gd name="connsiteY37" fmla="*/ 3540015 h 4035848"/>
              <a:gd name="connsiteX38" fmla="*/ 0 w 8115300"/>
              <a:gd name="connsiteY38" fmla="*/ 3084541 h 4035848"/>
              <a:gd name="connsiteX39" fmla="*/ 0 w 8115300"/>
              <a:gd name="connsiteY39" fmla="*/ 2548350 h 4035848"/>
              <a:gd name="connsiteX40" fmla="*/ 0 w 8115300"/>
              <a:gd name="connsiteY40" fmla="*/ 1891083 h 4035848"/>
              <a:gd name="connsiteX41" fmla="*/ 0 w 8115300"/>
              <a:gd name="connsiteY41" fmla="*/ 1314533 h 4035848"/>
              <a:gd name="connsiteX42" fmla="*/ 0 w 8115300"/>
              <a:gd name="connsiteY42" fmla="*/ 859059 h 4035848"/>
              <a:gd name="connsiteX43" fmla="*/ 0 w 8115300"/>
              <a:gd name="connsiteY43" fmla="*/ 0 h 403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115300" h="4035848" fill="none" extrusionOk="0">
                <a:moveTo>
                  <a:pt x="0" y="0"/>
                </a:moveTo>
                <a:cubicBezTo>
                  <a:pt x="91433" y="-9504"/>
                  <a:pt x="303427" y="5148"/>
                  <a:pt x="417358" y="0"/>
                </a:cubicBezTo>
                <a:cubicBezTo>
                  <a:pt x="531289" y="-5148"/>
                  <a:pt x="646945" y="39575"/>
                  <a:pt x="834717" y="0"/>
                </a:cubicBezTo>
                <a:cubicBezTo>
                  <a:pt x="1022489" y="-39575"/>
                  <a:pt x="1218363" y="24713"/>
                  <a:pt x="1333228" y="0"/>
                </a:cubicBezTo>
                <a:cubicBezTo>
                  <a:pt x="1448093" y="-24713"/>
                  <a:pt x="1711924" y="61696"/>
                  <a:pt x="1912892" y="0"/>
                </a:cubicBezTo>
                <a:cubicBezTo>
                  <a:pt x="2113860" y="-61696"/>
                  <a:pt x="2127540" y="10876"/>
                  <a:pt x="2330250" y="0"/>
                </a:cubicBezTo>
                <a:cubicBezTo>
                  <a:pt x="2532960" y="-10876"/>
                  <a:pt x="2631062" y="2592"/>
                  <a:pt x="2747609" y="0"/>
                </a:cubicBezTo>
                <a:cubicBezTo>
                  <a:pt x="2864156" y="-2592"/>
                  <a:pt x="3135680" y="8291"/>
                  <a:pt x="3246120" y="0"/>
                </a:cubicBezTo>
                <a:cubicBezTo>
                  <a:pt x="3356560" y="-8291"/>
                  <a:pt x="3506684" y="25405"/>
                  <a:pt x="3663478" y="0"/>
                </a:cubicBezTo>
                <a:cubicBezTo>
                  <a:pt x="3820272" y="-25405"/>
                  <a:pt x="3913074" y="14920"/>
                  <a:pt x="3999684" y="0"/>
                </a:cubicBezTo>
                <a:cubicBezTo>
                  <a:pt x="4086294" y="-14920"/>
                  <a:pt x="4488057" y="86056"/>
                  <a:pt x="4741654" y="0"/>
                </a:cubicBezTo>
                <a:cubicBezTo>
                  <a:pt x="4995251" y="-86056"/>
                  <a:pt x="5235557" y="76896"/>
                  <a:pt x="5483624" y="0"/>
                </a:cubicBezTo>
                <a:cubicBezTo>
                  <a:pt x="5731691" y="-76896"/>
                  <a:pt x="5896781" y="893"/>
                  <a:pt x="6144441" y="0"/>
                </a:cubicBezTo>
                <a:cubicBezTo>
                  <a:pt x="6392101" y="-893"/>
                  <a:pt x="6528526" y="3104"/>
                  <a:pt x="6886412" y="0"/>
                </a:cubicBezTo>
                <a:cubicBezTo>
                  <a:pt x="7244298" y="-3104"/>
                  <a:pt x="7797187" y="80842"/>
                  <a:pt x="8115300" y="0"/>
                </a:cubicBezTo>
                <a:cubicBezTo>
                  <a:pt x="8159372" y="100011"/>
                  <a:pt x="8067259" y="353398"/>
                  <a:pt x="8115300" y="455474"/>
                </a:cubicBezTo>
                <a:cubicBezTo>
                  <a:pt x="8163341" y="557550"/>
                  <a:pt x="8063969" y="778589"/>
                  <a:pt x="8115300" y="910949"/>
                </a:cubicBezTo>
                <a:cubicBezTo>
                  <a:pt x="8166631" y="1043310"/>
                  <a:pt x="8050132" y="1261297"/>
                  <a:pt x="8115300" y="1487498"/>
                </a:cubicBezTo>
                <a:cubicBezTo>
                  <a:pt x="8180468" y="1713699"/>
                  <a:pt x="8063813" y="1842313"/>
                  <a:pt x="8115300" y="2023689"/>
                </a:cubicBezTo>
                <a:cubicBezTo>
                  <a:pt x="8166787" y="2205065"/>
                  <a:pt x="8090891" y="2336491"/>
                  <a:pt x="8115300" y="2640598"/>
                </a:cubicBezTo>
                <a:cubicBezTo>
                  <a:pt x="8139709" y="2944705"/>
                  <a:pt x="8081286" y="2883627"/>
                  <a:pt x="8115300" y="3096072"/>
                </a:cubicBezTo>
                <a:cubicBezTo>
                  <a:pt x="8149314" y="3308517"/>
                  <a:pt x="8055538" y="3644337"/>
                  <a:pt x="8115300" y="4035848"/>
                </a:cubicBezTo>
                <a:cubicBezTo>
                  <a:pt x="7786317" y="4067180"/>
                  <a:pt x="7652767" y="3948862"/>
                  <a:pt x="7373330" y="4035848"/>
                </a:cubicBezTo>
                <a:cubicBezTo>
                  <a:pt x="7093893" y="4122834"/>
                  <a:pt x="6912325" y="4028868"/>
                  <a:pt x="6793665" y="4035848"/>
                </a:cubicBezTo>
                <a:cubicBezTo>
                  <a:pt x="6675005" y="4042828"/>
                  <a:pt x="6385084" y="4005176"/>
                  <a:pt x="6051695" y="4035848"/>
                </a:cubicBezTo>
                <a:cubicBezTo>
                  <a:pt x="5718306" y="4066520"/>
                  <a:pt x="5824325" y="4027202"/>
                  <a:pt x="5634337" y="4035848"/>
                </a:cubicBezTo>
                <a:cubicBezTo>
                  <a:pt x="5444349" y="4044494"/>
                  <a:pt x="5428311" y="4027636"/>
                  <a:pt x="5298132" y="4035848"/>
                </a:cubicBezTo>
                <a:cubicBezTo>
                  <a:pt x="5167954" y="4044060"/>
                  <a:pt x="4822289" y="4002926"/>
                  <a:pt x="4556161" y="4035848"/>
                </a:cubicBezTo>
                <a:cubicBezTo>
                  <a:pt x="4290033" y="4068770"/>
                  <a:pt x="4032974" y="3954395"/>
                  <a:pt x="3814191" y="4035848"/>
                </a:cubicBezTo>
                <a:cubicBezTo>
                  <a:pt x="3595408" y="4117301"/>
                  <a:pt x="3624714" y="4031973"/>
                  <a:pt x="3477986" y="4035848"/>
                </a:cubicBezTo>
                <a:cubicBezTo>
                  <a:pt x="3331258" y="4039723"/>
                  <a:pt x="3264242" y="4023043"/>
                  <a:pt x="3141780" y="4035848"/>
                </a:cubicBezTo>
                <a:cubicBezTo>
                  <a:pt x="3019318" y="4048653"/>
                  <a:pt x="2847931" y="4021663"/>
                  <a:pt x="2643269" y="4035848"/>
                </a:cubicBezTo>
                <a:cubicBezTo>
                  <a:pt x="2438607" y="4050033"/>
                  <a:pt x="2420342" y="4015716"/>
                  <a:pt x="2225911" y="4035848"/>
                </a:cubicBezTo>
                <a:cubicBezTo>
                  <a:pt x="2031480" y="4055980"/>
                  <a:pt x="1873353" y="3971549"/>
                  <a:pt x="1565094" y="4035848"/>
                </a:cubicBezTo>
                <a:cubicBezTo>
                  <a:pt x="1256835" y="4100147"/>
                  <a:pt x="1376236" y="4016374"/>
                  <a:pt x="1228888" y="4035848"/>
                </a:cubicBezTo>
                <a:cubicBezTo>
                  <a:pt x="1081540" y="4055322"/>
                  <a:pt x="939244" y="3978531"/>
                  <a:pt x="730377" y="4035848"/>
                </a:cubicBezTo>
                <a:cubicBezTo>
                  <a:pt x="521510" y="4093165"/>
                  <a:pt x="326188" y="3974698"/>
                  <a:pt x="0" y="4035848"/>
                </a:cubicBezTo>
                <a:cubicBezTo>
                  <a:pt x="-12802" y="3864227"/>
                  <a:pt x="41228" y="3758520"/>
                  <a:pt x="0" y="3540015"/>
                </a:cubicBezTo>
                <a:cubicBezTo>
                  <a:pt x="-41228" y="3321510"/>
                  <a:pt x="16997" y="3234684"/>
                  <a:pt x="0" y="3084541"/>
                </a:cubicBezTo>
                <a:cubicBezTo>
                  <a:pt x="-16997" y="2934398"/>
                  <a:pt x="7901" y="2751475"/>
                  <a:pt x="0" y="2548350"/>
                </a:cubicBezTo>
                <a:cubicBezTo>
                  <a:pt x="-7901" y="2345225"/>
                  <a:pt x="3967" y="2089430"/>
                  <a:pt x="0" y="1891083"/>
                </a:cubicBezTo>
                <a:cubicBezTo>
                  <a:pt x="-3967" y="1692736"/>
                  <a:pt x="15578" y="1558077"/>
                  <a:pt x="0" y="1314533"/>
                </a:cubicBezTo>
                <a:cubicBezTo>
                  <a:pt x="-15578" y="1070989"/>
                  <a:pt x="16456" y="998315"/>
                  <a:pt x="0" y="859059"/>
                </a:cubicBezTo>
                <a:cubicBezTo>
                  <a:pt x="-16456" y="719803"/>
                  <a:pt x="2970" y="328571"/>
                  <a:pt x="0" y="0"/>
                </a:cubicBezTo>
                <a:close/>
              </a:path>
              <a:path w="8115300" h="4035848" stroke="0" extrusionOk="0">
                <a:moveTo>
                  <a:pt x="0" y="0"/>
                </a:moveTo>
                <a:cubicBezTo>
                  <a:pt x="123806" y="-4327"/>
                  <a:pt x="190824" y="33445"/>
                  <a:pt x="336205" y="0"/>
                </a:cubicBezTo>
                <a:cubicBezTo>
                  <a:pt x="481586" y="-33445"/>
                  <a:pt x="631015" y="17952"/>
                  <a:pt x="753564" y="0"/>
                </a:cubicBezTo>
                <a:cubicBezTo>
                  <a:pt x="876113" y="-17952"/>
                  <a:pt x="1004923" y="29171"/>
                  <a:pt x="1170922" y="0"/>
                </a:cubicBezTo>
                <a:cubicBezTo>
                  <a:pt x="1336921" y="-29171"/>
                  <a:pt x="1579771" y="64407"/>
                  <a:pt x="1750586" y="0"/>
                </a:cubicBezTo>
                <a:cubicBezTo>
                  <a:pt x="1921401" y="-64407"/>
                  <a:pt x="1949954" y="2966"/>
                  <a:pt x="2086791" y="0"/>
                </a:cubicBezTo>
                <a:cubicBezTo>
                  <a:pt x="2223629" y="-2966"/>
                  <a:pt x="2529717" y="86294"/>
                  <a:pt x="2828762" y="0"/>
                </a:cubicBezTo>
                <a:cubicBezTo>
                  <a:pt x="3127807" y="-86294"/>
                  <a:pt x="3044697" y="5067"/>
                  <a:pt x="3164967" y="0"/>
                </a:cubicBezTo>
                <a:cubicBezTo>
                  <a:pt x="3285238" y="-5067"/>
                  <a:pt x="3701572" y="49046"/>
                  <a:pt x="3906937" y="0"/>
                </a:cubicBezTo>
                <a:cubicBezTo>
                  <a:pt x="4112302" y="-49046"/>
                  <a:pt x="4143771" y="32925"/>
                  <a:pt x="4324296" y="0"/>
                </a:cubicBezTo>
                <a:cubicBezTo>
                  <a:pt x="4504821" y="-32925"/>
                  <a:pt x="4753797" y="66679"/>
                  <a:pt x="4903960" y="0"/>
                </a:cubicBezTo>
                <a:cubicBezTo>
                  <a:pt x="5054123" y="-66679"/>
                  <a:pt x="5407313" y="14728"/>
                  <a:pt x="5645930" y="0"/>
                </a:cubicBezTo>
                <a:cubicBezTo>
                  <a:pt x="5884547" y="-14728"/>
                  <a:pt x="6076876" y="52219"/>
                  <a:pt x="6306747" y="0"/>
                </a:cubicBezTo>
                <a:cubicBezTo>
                  <a:pt x="6536618" y="-52219"/>
                  <a:pt x="6779686" y="14405"/>
                  <a:pt x="6967565" y="0"/>
                </a:cubicBezTo>
                <a:cubicBezTo>
                  <a:pt x="7155444" y="-14405"/>
                  <a:pt x="7271462" y="32716"/>
                  <a:pt x="7384923" y="0"/>
                </a:cubicBezTo>
                <a:cubicBezTo>
                  <a:pt x="7498384" y="-32716"/>
                  <a:pt x="7870550" y="62296"/>
                  <a:pt x="8115300" y="0"/>
                </a:cubicBezTo>
                <a:cubicBezTo>
                  <a:pt x="8124236" y="235958"/>
                  <a:pt x="8065998" y="351939"/>
                  <a:pt x="8115300" y="495833"/>
                </a:cubicBezTo>
                <a:cubicBezTo>
                  <a:pt x="8164602" y="639727"/>
                  <a:pt x="8059729" y="847134"/>
                  <a:pt x="8115300" y="991666"/>
                </a:cubicBezTo>
                <a:cubicBezTo>
                  <a:pt x="8170871" y="1136198"/>
                  <a:pt x="8068912" y="1304679"/>
                  <a:pt x="8115300" y="1608574"/>
                </a:cubicBezTo>
                <a:cubicBezTo>
                  <a:pt x="8161688" y="1912469"/>
                  <a:pt x="8062354" y="1961043"/>
                  <a:pt x="8115300" y="2185123"/>
                </a:cubicBezTo>
                <a:cubicBezTo>
                  <a:pt x="8168246" y="2409203"/>
                  <a:pt x="8074646" y="2513053"/>
                  <a:pt x="8115300" y="2761673"/>
                </a:cubicBezTo>
                <a:cubicBezTo>
                  <a:pt x="8155954" y="3010293"/>
                  <a:pt x="8108922" y="3167061"/>
                  <a:pt x="8115300" y="3378581"/>
                </a:cubicBezTo>
                <a:cubicBezTo>
                  <a:pt x="8121678" y="3590101"/>
                  <a:pt x="8052073" y="3850385"/>
                  <a:pt x="8115300" y="4035848"/>
                </a:cubicBezTo>
                <a:cubicBezTo>
                  <a:pt x="7797363" y="4102190"/>
                  <a:pt x="7537146" y="4008554"/>
                  <a:pt x="7373330" y="4035848"/>
                </a:cubicBezTo>
                <a:cubicBezTo>
                  <a:pt x="7209514" y="4063142"/>
                  <a:pt x="6965305" y="4031556"/>
                  <a:pt x="6712512" y="4035848"/>
                </a:cubicBezTo>
                <a:cubicBezTo>
                  <a:pt x="6459719" y="4040140"/>
                  <a:pt x="6158786" y="3972897"/>
                  <a:pt x="5970542" y="4035848"/>
                </a:cubicBezTo>
                <a:cubicBezTo>
                  <a:pt x="5782298" y="4098799"/>
                  <a:pt x="5798877" y="4021272"/>
                  <a:pt x="5634337" y="4035848"/>
                </a:cubicBezTo>
                <a:cubicBezTo>
                  <a:pt x="5469798" y="4050424"/>
                  <a:pt x="5338262" y="3996450"/>
                  <a:pt x="5054673" y="4035848"/>
                </a:cubicBezTo>
                <a:cubicBezTo>
                  <a:pt x="4771084" y="4075246"/>
                  <a:pt x="4848612" y="4030044"/>
                  <a:pt x="4718467" y="4035848"/>
                </a:cubicBezTo>
                <a:cubicBezTo>
                  <a:pt x="4588322" y="4041652"/>
                  <a:pt x="4471641" y="4016362"/>
                  <a:pt x="4382262" y="4035848"/>
                </a:cubicBezTo>
                <a:cubicBezTo>
                  <a:pt x="4292884" y="4055334"/>
                  <a:pt x="4010776" y="4029589"/>
                  <a:pt x="3640292" y="4035848"/>
                </a:cubicBezTo>
                <a:cubicBezTo>
                  <a:pt x="3269808" y="4042107"/>
                  <a:pt x="3426437" y="4027784"/>
                  <a:pt x="3304086" y="4035848"/>
                </a:cubicBezTo>
                <a:cubicBezTo>
                  <a:pt x="3181735" y="4043912"/>
                  <a:pt x="2860372" y="3972807"/>
                  <a:pt x="2724422" y="4035848"/>
                </a:cubicBezTo>
                <a:cubicBezTo>
                  <a:pt x="2588472" y="4098889"/>
                  <a:pt x="2293421" y="4008136"/>
                  <a:pt x="2144758" y="4035848"/>
                </a:cubicBezTo>
                <a:cubicBezTo>
                  <a:pt x="1996095" y="4063560"/>
                  <a:pt x="1946046" y="4012789"/>
                  <a:pt x="1808553" y="4035848"/>
                </a:cubicBezTo>
                <a:cubicBezTo>
                  <a:pt x="1671061" y="4058907"/>
                  <a:pt x="1558251" y="4007516"/>
                  <a:pt x="1310041" y="4035848"/>
                </a:cubicBezTo>
                <a:cubicBezTo>
                  <a:pt x="1061831" y="4064180"/>
                  <a:pt x="837070" y="3973500"/>
                  <a:pt x="568071" y="4035848"/>
                </a:cubicBezTo>
                <a:cubicBezTo>
                  <a:pt x="299072" y="4098196"/>
                  <a:pt x="210674" y="4030004"/>
                  <a:pt x="0" y="4035848"/>
                </a:cubicBezTo>
                <a:cubicBezTo>
                  <a:pt x="-42657" y="3906731"/>
                  <a:pt x="59680" y="3712834"/>
                  <a:pt x="0" y="3499657"/>
                </a:cubicBezTo>
                <a:cubicBezTo>
                  <a:pt x="-59680" y="3286480"/>
                  <a:pt x="22440" y="3207027"/>
                  <a:pt x="0" y="3003824"/>
                </a:cubicBezTo>
                <a:cubicBezTo>
                  <a:pt x="-22440" y="2800621"/>
                  <a:pt x="39339" y="2675926"/>
                  <a:pt x="0" y="2548350"/>
                </a:cubicBezTo>
                <a:cubicBezTo>
                  <a:pt x="-39339" y="2420774"/>
                  <a:pt x="50518" y="2244462"/>
                  <a:pt x="0" y="2052517"/>
                </a:cubicBezTo>
                <a:cubicBezTo>
                  <a:pt x="-50518" y="1860572"/>
                  <a:pt x="23201" y="1643669"/>
                  <a:pt x="0" y="1516326"/>
                </a:cubicBezTo>
                <a:cubicBezTo>
                  <a:pt x="-23201" y="1388983"/>
                  <a:pt x="13300" y="1102633"/>
                  <a:pt x="0" y="980135"/>
                </a:cubicBezTo>
                <a:cubicBezTo>
                  <a:pt x="-13300" y="857637"/>
                  <a:pt x="22720" y="325742"/>
                  <a:pt x="0" y="0"/>
                </a:cubicBezTo>
                <a:close/>
              </a:path>
            </a:pathLst>
          </a:custGeom>
          <a:ln w="57150">
            <a:solidFill>
              <a:schemeClr val="tx1"/>
            </a:solidFill>
            <a:extLst>
              <a:ext uri="{C807C97D-BFC1-408E-A445-0C87EB9F89A2}">
                <ask:lineSketchStyleProps xmlns:ask="http://schemas.microsoft.com/office/drawing/2018/sketchyshapes" sd="1411281475">
                  <a:prstGeom prst="rect">
                    <a:avLst/>
                  </a:prstGeom>
                  <ask:type>
                    <ask:lineSketchScribble/>
                  </ask:type>
                </ask:lineSketchStyleProps>
              </a:ext>
            </a:extLst>
          </a:ln>
        </p:spPr>
        <p:txBody>
          <a:bodyPr lIns="0" tIns="0" rIns="0" bIns="0" rtlCol="0" anchor="t">
            <a:spAutoFit/>
          </a:bodyPr>
          <a:lstStyle/>
          <a:p>
            <a:pPr algn="l">
              <a:lnSpc>
                <a:spcPts val="3920"/>
              </a:lnSpc>
            </a:pPr>
            <a:endParaRPr lang="en-US" sz="4400" b="1" dirty="0">
              <a:solidFill>
                <a:srgbClr val="000000"/>
              </a:solidFill>
              <a:latin typeface="Klima"/>
              <a:ea typeface="Klima"/>
              <a:cs typeface="Klima"/>
              <a:sym typeface="Klima"/>
            </a:endParaRPr>
          </a:p>
          <a:p>
            <a:pPr algn="ctr">
              <a:lnSpc>
                <a:spcPts val="3920"/>
              </a:lnSpc>
            </a:pPr>
            <a:r>
              <a:rPr lang="en-US" sz="4400" b="1" dirty="0">
                <a:solidFill>
                  <a:srgbClr val="000000"/>
                </a:solidFill>
                <a:latin typeface="Klima"/>
                <a:ea typeface="Klima"/>
                <a:cs typeface="Klima"/>
                <a:sym typeface="Klima"/>
              </a:rPr>
              <a:t>The forgetting curve is at its steepest early on, which means that if you cram in your revision the day before the test, your recall of this will be more likely to unsuccessful.</a:t>
            </a:r>
          </a:p>
        </p:txBody>
      </p:sp>
      <p:sp>
        <p:nvSpPr>
          <p:cNvPr id="4" name="TextBox 4"/>
          <p:cNvSpPr txBox="1"/>
          <p:nvPr/>
        </p:nvSpPr>
        <p:spPr>
          <a:xfrm>
            <a:off x="609600" y="212011"/>
            <a:ext cx="8115300" cy="2462213"/>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Cramming content doesn’t work!</a:t>
            </a:r>
          </a:p>
        </p:txBody>
      </p:sp>
      <p:sp>
        <p:nvSpPr>
          <p:cNvPr id="5" name="AutoShape 5"/>
          <p:cNvSpPr/>
          <p:nvPr/>
        </p:nvSpPr>
        <p:spPr>
          <a:xfrm>
            <a:off x="1028700" y="2834615"/>
            <a:ext cx="8115300" cy="0"/>
          </a:xfrm>
          <a:prstGeom prst="line">
            <a:avLst/>
          </a:prstGeom>
          <a:ln w="38100" cap="flat">
            <a:solidFill>
              <a:srgbClr val="143C3C"/>
            </a:solidFill>
            <a:prstDash val="solid"/>
            <a:headEnd type="none" w="sm" len="sm"/>
            <a:tailEnd type="none" w="sm" len="sm"/>
          </a:ln>
        </p:spPr>
        <p:txBody>
          <a:bodyPr/>
          <a:lstStyle/>
          <a:p>
            <a:endParaRPr lang="en-GB"/>
          </a:p>
        </p:txBody>
      </p:sp>
      <p:sp>
        <p:nvSpPr>
          <p:cNvPr id="6" name="Freeform 6"/>
          <p:cNvSpPr/>
          <p:nvPr/>
        </p:nvSpPr>
        <p:spPr>
          <a:xfrm>
            <a:off x="9345383" y="4191000"/>
            <a:ext cx="8795312" cy="5979407"/>
          </a:xfrm>
          <a:custGeom>
            <a:avLst/>
            <a:gdLst/>
            <a:ahLst/>
            <a:cxnLst/>
            <a:rect l="l" t="t" r="r" b="b"/>
            <a:pathLst>
              <a:path w="13064915" h="10043653">
                <a:moveTo>
                  <a:pt x="0" y="0"/>
                </a:moveTo>
                <a:lnTo>
                  <a:pt x="13064915" y="0"/>
                </a:lnTo>
                <a:lnTo>
                  <a:pt x="13064915" y="10043653"/>
                </a:lnTo>
                <a:lnTo>
                  <a:pt x="0" y="10043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1360252" y="-61452"/>
            <a:ext cx="4866145" cy="4252449"/>
          </a:xfrm>
          <a:custGeom>
            <a:avLst/>
            <a:gdLst/>
            <a:ahLst/>
            <a:cxnLst/>
            <a:rect l="l" t="t" r="r" b="b"/>
            <a:pathLst>
              <a:path w="5158742" h="4552590">
                <a:moveTo>
                  <a:pt x="0" y="0"/>
                </a:moveTo>
                <a:lnTo>
                  <a:pt x="5158742" y="0"/>
                </a:lnTo>
                <a:lnTo>
                  <a:pt x="5158742" y="4552590"/>
                </a:lnTo>
                <a:lnTo>
                  <a:pt x="0" y="45525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11790564" y="4421502"/>
            <a:ext cx="4403878" cy="1154429"/>
          </a:xfrm>
          <a:custGeom>
            <a:avLst/>
            <a:gdLst/>
            <a:ahLst/>
            <a:cxnLst/>
            <a:rect l="l" t="t" r="r" b="b"/>
            <a:pathLst>
              <a:path w="4781589" h="1173663">
                <a:moveTo>
                  <a:pt x="0" y="0"/>
                </a:moveTo>
                <a:lnTo>
                  <a:pt x="4781588" y="0"/>
                </a:lnTo>
                <a:lnTo>
                  <a:pt x="4781588" y="1173663"/>
                </a:lnTo>
                <a:lnTo>
                  <a:pt x="0" y="11736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0061114" y="3383280"/>
            <a:ext cx="1097756" cy="1905000"/>
          </a:xfrm>
          <a:custGeom>
            <a:avLst/>
            <a:gdLst/>
            <a:ahLst/>
            <a:cxnLst/>
            <a:rect l="l" t="t" r="r" b="b"/>
            <a:pathLst>
              <a:path w="1097756" h="1905000">
                <a:moveTo>
                  <a:pt x="0" y="0"/>
                </a:moveTo>
                <a:lnTo>
                  <a:pt x="1097756" y="0"/>
                </a:lnTo>
                <a:lnTo>
                  <a:pt x="1097756" y="1905000"/>
                </a:lnTo>
                <a:lnTo>
                  <a:pt x="0" y="1905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522A6-ED6D-D445-EFEF-C7423ACBC4A5}"/>
              </a:ext>
            </a:extLst>
          </p:cNvPr>
          <p:cNvPicPr>
            <a:picLocks noChangeAspect="1"/>
          </p:cNvPicPr>
          <p:nvPr/>
        </p:nvPicPr>
        <p:blipFill>
          <a:blip r:embed="rId2"/>
          <a:stretch>
            <a:fillRect/>
          </a:stretch>
        </p:blipFill>
        <p:spPr>
          <a:xfrm>
            <a:off x="0" y="0"/>
            <a:ext cx="18288000" cy="10287000"/>
          </a:xfrm>
          <a:prstGeom prst="rect">
            <a:avLst/>
          </a:prstGeom>
        </p:spPr>
      </p:pic>
      <p:sp>
        <p:nvSpPr>
          <p:cNvPr id="4" name="Freeform 15">
            <a:extLst>
              <a:ext uri="{FF2B5EF4-FFF2-40B4-BE49-F238E27FC236}">
                <a16:creationId xmlns:a16="http://schemas.microsoft.com/office/drawing/2014/main" id="{9C0EE180-6C85-E215-1003-46DCA2AA1776}"/>
              </a:ext>
            </a:extLst>
          </p:cNvPr>
          <p:cNvSpPr/>
          <p:nvPr/>
        </p:nvSpPr>
        <p:spPr>
          <a:xfrm>
            <a:off x="14401800" y="5143500"/>
            <a:ext cx="2354770" cy="2505075"/>
          </a:xfrm>
          <a:custGeom>
            <a:avLst/>
            <a:gdLst/>
            <a:ahLst/>
            <a:cxnLst/>
            <a:rect l="l" t="t" r="r" b="b"/>
            <a:pathLst>
              <a:path w="2354770" h="2505075">
                <a:moveTo>
                  <a:pt x="0" y="0"/>
                </a:moveTo>
                <a:lnTo>
                  <a:pt x="2354770" y="0"/>
                </a:lnTo>
                <a:lnTo>
                  <a:pt x="2354770"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405502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TextBox 3"/>
          <p:cNvSpPr txBox="1"/>
          <p:nvPr/>
        </p:nvSpPr>
        <p:spPr>
          <a:xfrm>
            <a:off x="172372" y="2010340"/>
            <a:ext cx="9097387" cy="7755969"/>
          </a:xfrm>
          <a:custGeom>
            <a:avLst/>
            <a:gdLst>
              <a:gd name="connsiteX0" fmla="*/ 0 w 9097387"/>
              <a:gd name="connsiteY0" fmla="*/ 0 h 7755969"/>
              <a:gd name="connsiteX1" fmla="*/ 477613 w 9097387"/>
              <a:gd name="connsiteY1" fmla="*/ 0 h 7755969"/>
              <a:gd name="connsiteX2" fmla="*/ 864252 w 9097387"/>
              <a:gd name="connsiteY2" fmla="*/ 0 h 7755969"/>
              <a:gd name="connsiteX3" fmla="*/ 1159917 w 9097387"/>
              <a:gd name="connsiteY3" fmla="*/ 0 h 7755969"/>
              <a:gd name="connsiteX4" fmla="*/ 1910451 w 9097387"/>
              <a:gd name="connsiteY4" fmla="*/ 0 h 7755969"/>
              <a:gd name="connsiteX5" fmla="*/ 2479038 w 9097387"/>
              <a:gd name="connsiteY5" fmla="*/ 0 h 7755969"/>
              <a:gd name="connsiteX6" fmla="*/ 3229572 w 9097387"/>
              <a:gd name="connsiteY6" fmla="*/ 0 h 7755969"/>
              <a:gd name="connsiteX7" fmla="*/ 3616211 w 9097387"/>
              <a:gd name="connsiteY7" fmla="*/ 0 h 7755969"/>
              <a:gd name="connsiteX8" fmla="*/ 4275772 w 9097387"/>
              <a:gd name="connsiteY8" fmla="*/ 0 h 7755969"/>
              <a:gd name="connsiteX9" fmla="*/ 4753385 w 9097387"/>
              <a:gd name="connsiteY9" fmla="*/ 0 h 7755969"/>
              <a:gd name="connsiteX10" fmla="*/ 5230998 w 9097387"/>
              <a:gd name="connsiteY10" fmla="*/ 0 h 7755969"/>
              <a:gd name="connsiteX11" fmla="*/ 5617636 w 9097387"/>
              <a:gd name="connsiteY11" fmla="*/ 0 h 7755969"/>
              <a:gd name="connsiteX12" fmla="*/ 6095249 w 9097387"/>
              <a:gd name="connsiteY12" fmla="*/ 0 h 7755969"/>
              <a:gd name="connsiteX13" fmla="*/ 6754810 w 9097387"/>
              <a:gd name="connsiteY13" fmla="*/ 0 h 7755969"/>
              <a:gd name="connsiteX14" fmla="*/ 7232423 w 9097387"/>
              <a:gd name="connsiteY14" fmla="*/ 0 h 7755969"/>
              <a:gd name="connsiteX15" fmla="*/ 7891983 w 9097387"/>
              <a:gd name="connsiteY15" fmla="*/ 0 h 7755969"/>
              <a:gd name="connsiteX16" fmla="*/ 8187648 w 9097387"/>
              <a:gd name="connsiteY16" fmla="*/ 0 h 7755969"/>
              <a:gd name="connsiteX17" fmla="*/ 8483313 w 9097387"/>
              <a:gd name="connsiteY17" fmla="*/ 0 h 7755969"/>
              <a:gd name="connsiteX18" fmla="*/ 9097387 w 9097387"/>
              <a:gd name="connsiteY18" fmla="*/ 0 h 7755969"/>
              <a:gd name="connsiteX19" fmla="*/ 9097387 w 9097387"/>
              <a:gd name="connsiteY19" fmla="*/ 751732 h 7755969"/>
              <a:gd name="connsiteX20" fmla="*/ 9097387 w 9097387"/>
              <a:gd name="connsiteY20" fmla="*/ 1270786 h 7755969"/>
              <a:gd name="connsiteX21" fmla="*/ 9097387 w 9097387"/>
              <a:gd name="connsiteY21" fmla="*/ 1634720 h 7755969"/>
              <a:gd name="connsiteX22" fmla="*/ 9097387 w 9097387"/>
              <a:gd name="connsiteY22" fmla="*/ 2231333 h 7755969"/>
              <a:gd name="connsiteX23" fmla="*/ 9097387 w 9097387"/>
              <a:gd name="connsiteY23" fmla="*/ 2905505 h 7755969"/>
              <a:gd name="connsiteX24" fmla="*/ 9097387 w 9097387"/>
              <a:gd name="connsiteY24" fmla="*/ 3579678 h 7755969"/>
              <a:gd name="connsiteX25" fmla="*/ 9097387 w 9097387"/>
              <a:gd name="connsiteY25" fmla="*/ 4253851 h 7755969"/>
              <a:gd name="connsiteX26" fmla="*/ 9097387 w 9097387"/>
              <a:gd name="connsiteY26" fmla="*/ 4772904 h 7755969"/>
              <a:gd name="connsiteX27" fmla="*/ 9097387 w 9097387"/>
              <a:gd name="connsiteY27" fmla="*/ 5136838 h 7755969"/>
              <a:gd name="connsiteX28" fmla="*/ 9097387 w 9097387"/>
              <a:gd name="connsiteY28" fmla="*/ 5888570 h 7755969"/>
              <a:gd name="connsiteX29" fmla="*/ 9097387 w 9097387"/>
              <a:gd name="connsiteY29" fmla="*/ 6562743 h 7755969"/>
              <a:gd name="connsiteX30" fmla="*/ 9097387 w 9097387"/>
              <a:gd name="connsiteY30" fmla="*/ 7004237 h 7755969"/>
              <a:gd name="connsiteX31" fmla="*/ 9097387 w 9097387"/>
              <a:gd name="connsiteY31" fmla="*/ 7755969 h 7755969"/>
              <a:gd name="connsiteX32" fmla="*/ 8346853 w 9097387"/>
              <a:gd name="connsiteY32" fmla="*/ 7755969 h 7755969"/>
              <a:gd name="connsiteX33" fmla="*/ 8051187 w 9097387"/>
              <a:gd name="connsiteY33" fmla="*/ 7755969 h 7755969"/>
              <a:gd name="connsiteX34" fmla="*/ 7300653 w 9097387"/>
              <a:gd name="connsiteY34" fmla="*/ 7755969 h 7755969"/>
              <a:gd name="connsiteX35" fmla="*/ 7004988 w 9097387"/>
              <a:gd name="connsiteY35" fmla="*/ 7755969 h 7755969"/>
              <a:gd name="connsiteX36" fmla="*/ 6254454 w 9097387"/>
              <a:gd name="connsiteY36" fmla="*/ 7755969 h 7755969"/>
              <a:gd name="connsiteX37" fmla="*/ 5503919 w 9097387"/>
              <a:gd name="connsiteY37" fmla="*/ 7755969 h 7755969"/>
              <a:gd name="connsiteX38" fmla="*/ 4753385 w 9097387"/>
              <a:gd name="connsiteY38" fmla="*/ 7755969 h 7755969"/>
              <a:gd name="connsiteX39" fmla="*/ 4002850 w 9097387"/>
              <a:gd name="connsiteY39" fmla="*/ 7755969 h 7755969"/>
              <a:gd name="connsiteX40" fmla="*/ 3434264 w 9097387"/>
              <a:gd name="connsiteY40" fmla="*/ 7755969 h 7755969"/>
              <a:gd name="connsiteX41" fmla="*/ 2683729 w 9097387"/>
              <a:gd name="connsiteY41" fmla="*/ 7755969 h 7755969"/>
              <a:gd name="connsiteX42" fmla="*/ 2388064 w 9097387"/>
              <a:gd name="connsiteY42" fmla="*/ 7755969 h 7755969"/>
              <a:gd name="connsiteX43" fmla="*/ 1637530 w 9097387"/>
              <a:gd name="connsiteY43" fmla="*/ 7755969 h 7755969"/>
              <a:gd name="connsiteX44" fmla="*/ 1250891 w 9097387"/>
              <a:gd name="connsiteY44" fmla="*/ 7755969 h 7755969"/>
              <a:gd name="connsiteX45" fmla="*/ 773278 w 9097387"/>
              <a:gd name="connsiteY45" fmla="*/ 7755969 h 7755969"/>
              <a:gd name="connsiteX46" fmla="*/ 0 w 9097387"/>
              <a:gd name="connsiteY46" fmla="*/ 7755969 h 7755969"/>
              <a:gd name="connsiteX47" fmla="*/ 0 w 9097387"/>
              <a:gd name="connsiteY47" fmla="*/ 7081796 h 7755969"/>
              <a:gd name="connsiteX48" fmla="*/ 0 w 9097387"/>
              <a:gd name="connsiteY48" fmla="*/ 6485183 h 7755969"/>
              <a:gd name="connsiteX49" fmla="*/ 0 w 9097387"/>
              <a:gd name="connsiteY49" fmla="*/ 5733451 h 7755969"/>
              <a:gd name="connsiteX50" fmla="*/ 0 w 9097387"/>
              <a:gd name="connsiteY50" fmla="*/ 5369517 h 7755969"/>
              <a:gd name="connsiteX51" fmla="*/ 0 w 9097387"/>
              <a:gd name="connsiteY51" fmla="*/ 4928023 h 7755969"/>
              <a:gd name="connsiteX52" fmla="*/ 0 w 9097387"/>
              <a:gd name="connsiteY52" fmla="*/ 4564089 h 7755969"/>
              <a:gd name="connsiteX53" fmla="*/ 0 w 9097387"/>
              <a:gd name="connsiteY53" fmla="*/ 4200156 h 7755969"/>
              <a:gd name="connsiteX54" fmla="*/ 0 w 9097387"/>
              <a:gd name="connsiteY54" fmla="*/ 3448423 h 7755969"/>
              <a:gd name="connsiteX55" fmla="*/ 0 w 9097387"/>
              <a:gd name="connsiteY55" fmla="*/ 2851810 h 7755969"/>
              <a:gd name="connsiteX56" fmla="*/ 0 w 9097387"/>
              <a:gd name="connsiteY56" fmla="*/ 2487876 h 7755969"/>
              <a:gd name="connsiteX57" fmla="*/ 0 w 9097387"/>
              <a:gd name="connsiteY57" fmla="*/ 2046383 h 7755969"/>
              <a:gd name="connsiteX58" fmla="*/ 0 w 9097387"/>
              <a:gd name="connsiteY58" fmla="*/ 1604889 h 7755969"/>
              <a:gd name="connsiteX59" fmla="*/ 0 w 9097387"/>
              <a:gd name="connsiteY59" fmla="*/ 1008276 h 7755969"/>
              <a:gd name="connsiteX60" fmla="*/ 0 w 9097387"/>
              <a:gd name="connsiteY60" fmla="*/ 0 h 7755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097387" h="7755969" fill="none" extrusionOk="0">
                <a:moveTo>
                  <a:pt x="0" y="0"/>
                </a:moveTo>
                <a:cubicBezTo>
                  <a:pt x="148188" y="-40677"/>
                  <a:pt x="310338" y="20765"/>
                  <a:pt x="477613" y="0"/>
                </a:cubicBezTo>
                <a:cubicBezTo>
                  <a:pt x="644888" y="-20765"/>
                  <a:pt x="735522" y="22115"/>
                  <a:pt x="864252" y="0"/>
                </a:cubicBezTo>
                <a:cubicBezTo>
                  <a:pt x="992982" y="-22115"/>
                  <a:pt x="1026259" y="27972"/>
                  <a:pt x="1159917" y="0"/>
                </a:cubicBezTo>
                <a:cubicBezTo>
                  <a:pt x="1293576" y="-27972"/>
                  <a:pt x="1582940" y="21474"/>
                  <a:pt x="1910451" y="0"/>
                </a:cubicBezTo>
                <a:cubicBezTo>
                  <a:pt x="2237962" y="-21474"/>
                  <a:pt x="2201488" y="60327"/>
                  <a:pt x="2479038" y="0"/>
                </a:cubicBezTo>
                <a:cubicBezTo>
                  <a:pt x="2756588" y="-60327"/>
                  <a:pt x="3017366" y="42521"/>
                  <a:pt x="3229572" y="0"/>
                </a:cubicBezTo>
                <a:cubicBezTo>
                  <a:pt x="3441778" y="-42521"/>
                  <a:pt x="3517102" y="19353"/>
                  <a:pt x="3616211" y="0"/>
                </a:cubicBezTo>
                <a:cubicBezTo>
                  <a:pt x="3715320" y="-19353"/>
                  <a:pt x="4071680" y="57363"/>
                  <a:pt x="4275772" y="0"/>
                </a:cubicBezTo>
                <a:cubicBezTo>
                  <a:pt x="4479864" y="-57363"/>
                  <a:pt x="4538139" y="38802"/>
                  <a:pt x="4753385" y="0"/>
                </a:cubicBezTo>
                <a:cubicBezTo>
                  <a:pt x="4968631" y="-38802"/>
                  <a:pt x="5124776" y="621"/>
                  <a:pt x="5230998" y="0"/>
                </a:cubicBezTo>
                <a:cubicBezTo>
                  <a:pt x="5337220" y="-621"/>
                  <a:pt x="5482985" y="29070"/>
                  <a:pt x="5617636" y="0"/>
                </a:cubicBezTo>
                <a:cubicBezTo>
                  <a:pt x="5752287" y="-29070"/>
                  <a:pt x="5964790" y="11256"/>
                  <a:pt x="6095249" y="0"/>
                </a:cubicBezTo>
                <a:cubicBezTo>
                  <a:pt x="6225708" y="-11256"/>
                  <a:pt x="6531032" y="72096"/>
                  <a:pt x="6754810" y="0"/>
                </a:cubicBezTo>
                <a:cubicBezTo>
                  <a:pt x="6978588" y="-72096"/>
                  <a:pt x="7014357" y="49822"/>
                  <a:pt x="7232423" y="0"/>
                </a:cubicBezTo>
                <a:cubicBezTo>
                  <a:pt x="7450489" y="-49822"/>
                  <a:pt x="7741033" y="22452"/>
                  <a:pt x="7891983" y="0"/>
                </a:cubicBezTo>
                <a:cubicBezTo>
                  <a:pt x="8042933" y="-22452"/>
                  <a:pt x="8097113" y="11333"/>
                  <a:pt x="8187648" y="0"/>
                </a:cubicBezTo>
                <a:cubicBezTo>
                  <a:pt x="8278184" y="-11333"/>
                  <a:pt x="8355674" y="27361"/>
                  <a:pt x="8483313" y="0"/>
                </a:cubicBezTo>
                <a:cubicBezTo>
                  <a:pt x="8610953" y="-27361"/>
                  <a:pt x="8966595" y="68183"/>
                  <a:pt x="9097387" y="0"/>
                </a:cubicBezTo>
                <a:cubicBezTo>
                  <a:pt x="9163515" y="353893"/>
                  <a:pt x="9068212" y="378507"/>
                  <a:pt x="9097387" y="751732"/>
                </a:cubicBezTo>
                <a:cubicBezTo>
                  <a:pt x="9126562" y="1124957"/>
                  <a:pt x="9060778" y="1126590"/>
                  <a:pt x="9097387" y="1270786"/>
                </a:cubicBezTo>
                <a:cubicBezTo>
                  <a:pt x="9133996" y="1414982"/>
                  <a:pt x="9091446" y="1552710"/>
                  <a:pt x="9097387" y="1634720"/>
                </a:cubicBezTo>
                <a:cubicBezTo>
                  <a:pt x="9103328" y="1716730"/>
                  <a:pt x="9038911" y="2073142"/>
                  <a:pt x="9097387" y="2231333"/>
                </a:cubicBezTo>
                <a:cubicBezTo>
                  <a:pt x="9155863" y="2389524"/>
                  <a:pt x="9054861" y="2585737"/>
                  <a:pt x="9097387" y="2905505"/>
                </a:cubicBezTo>
                <a:cubicBezTo>
                  <a:pt x="9139913" y="3225273"/>
                  <a:pt x="9020009" y="3247023"/>
                  <a:pt x="9097387" y="3579678"/>
                </a:cubicBezTo>
                <a:cubicBezTo>
                  <a:pt x="9174765" y="3912333"/>
                  <a:pt x="9031062" y="3971208"/>
                  <a:pt x="9097387" y="4253851"/>
                </a:cubicBezTo>
                <a:cubicBezTo>
                  <a:pt x="9163712" y="4536494"/>
                  <a:pt x="9083117" y="4647015"/>
                  <a:pt x="9097387" y="4772904"/>
                </a:cubicBezTo>
                <a:cubicBezTo>
                  <a:pt x="9111657" y="4898793"/>
                  <a:pt x="9063774" y="5018955"/>
                  <a:pt x="9097387" y="5136838"/>
                </a:cubicBezTo>
                <a:cubicBezTo>
                  <a:pt x="9131000" y="5254721"/>
                  <a:pt x="9067787" y="5612351"/>
                  <a:pt x="9097387" y="5888570"/>
                </a:cubicBezTo>
                <a:cubicBezTo>
                  <a:pt x="9126987" y="6164789"/>
                  <a:pt x="9065465" y="6388028"/>
                  <a:pt x="9097387" y="6562743"/>
                </a:cubicBezTo>
                <a:cubicBezTo>
                  <a:pt x="9129309" y="6737458"/>
                  <a:pt x="9094239" y="6785907"/>
                  <a:pt x="9097387" y="7004237"/>
                </a:cubicBezTo>
                <a:cubicBezTo>
                  <a:pt x="9100535" y="7222567"/>
                  <a:pt x="9029374" y="7560741"/>
                  <a:pt x="9097387" y="7755969"/>
                </a:cubicBezTo>
                <a:cubicBezTo>
                  <a:pt x="8936504" y="7827933"/>
                  <a:pt x="8613070" y="7705519"/>
                  <a:pt x="8346853" y="7755969"/>
                </a:cubicBezTo>
                <a:cubicBezTo>
                  <a:pt x="8080636" y="7806419"/>
                  <a:pt x="8176458" y="7746278"/>
                  <a:pt x="8051187" y="7755969"/>
                </a:cubicBezTo>
                <a:cubicBezTo>
                  <a:pt x="7925916" y="7765660"/>
                  <a:pt x="7563978" y="7745811"/>
                  <a:pt x="7300653" y="7755969"/>
                </a:cubicBezTo>
                <a:cubicBezTo>
                  <a:pt x="7037328" y="7766127"/>
                  <a:pt x="7107532" y="7742036"/>
                  <a:pt x="7004988" y="7755969"/>
                </a:cubicBezTo>
                <a:cubicBezTo>
                  <a:pt x="6902445" y="7769902"/>
                  <a:pt x="6468507" y="7682387"/>
                  <a:pt x="6254454" y="7755969"/>
                </a:cubicBezTo>
                <a:cubicBezTo>
                  <a:pt x="6040401" y="7829551"/>
                  <a:pt x="5848120" y="7670090"/>
                  <a:pt x="5503919" y="7755969"/>
                </a:cubicBezTo>
                <a:cubicBezTo>
                  <a:pt x="5159718" y="7841848"/>
                  <a:pt x="4991629" y="7734079"/>
                  <a:pt x="4753385" y="7755969"/>
                </a:cubicBezTo>
                <a:cubicBezTo>
                  <a:pt x="4515141" y="7777859"/>
                  <a:pt x="4240511" y="7706492"/>
                  <a:pt x="4002850" y="7755969"/>
                </a:cubicBezTo>
                <a:cubicBezTo>
                  <a:pt x="3765189" y="7805446"/>
                  <a:pt x="3712003" y="7689383"/>
                  <a:pt x="3434264" y="7755969"/>
                </a:cubicBezTo>
                <a:cubicBezTo>
                  <a:pt x="3156525" y="7822555"/>
                  <a:pt x="2916813" y="7742712"/>
                  <a:pt x="2683729" y="7755969"/>
                </a:cubicBezTo>
                <a:cubicBezTo>
                  <a:pt x="2450646" y="7769226"/>
                  <a:pt x="2503852" y="7723419"/>
                  <a:pt x="2388064" y="7755969"/>
                </a:cubicBezTo>
                <a:cubicBezTo>
                  <a:pt x="2272276" y="7788519"/>
                  <a:pt x="1988703" y="7747456"/>
                  <a:pt x="1637530" y="7755969"/>
                </a:cubicBezTo>
                <a:cubicBezTo>
                  <a:pt x="1286357" y="7764482"/>
                  <a:pt x="1388092" y="7727860"/>
                  <a:pt x="1250891" y="7755969"/>
                </a:cubicBezTo>
                <a:cubicBezTo>
                  <a:pt x="1113690" y="7784078"/>
                  <a:pt x="978254" y="7715831"/>
                  <a:pt x="773278" y="7755969"/>
                </a:cubicBezTo>
                <a:cubicBezTo>
                  <a:pt x="568302" y="7796107"/>
                  <a:pt x="161131" y="7681895"/>
                  <a:pt x="0" y="7755969"/>
                </a:cubicBezTo>
                <a:cubicBezTo>
                  <a:pt x="-15089" y="7475528"/>
                  <a:pt x="67208" y="7338066"/>
                  <a:pt x="0" y="7081796"/>
                </a:cubicBezTo>
                <a:cubicBezTo>
                  <a:pt x="-67208" y="6825526"/>
                  <a:pt x="69545" y="6739285"/>
                  <a:pt x="0" y="6485183"/>
                </a:cubicBezTo>
                <a:cubicBezTo>
                  <a:pt x="-69545" y="6231081"/>
                  <a:pt x="87660" y="6019283"/>
                  <a:pt x="0" y="5733451"/>
                </a:cubicBezTo>
                <a:cubicBezTo>
                  <a:pt x="-87660" y="5447619"/>
                  <a:pt x="8694" y="5461620"/>
                  <a:pt x="0" y="5369517"/>
                </a:cubicBezTo>
                <a:cubicBezTo>
                  <a:pt x="-8694" y="5277414"/>
                  <a:pt x="29286" y="5096980"/>
                  <a:pt x="0" y="4928023"/>
                </a:cubicBezTo>
                <a:cubicBezTo>
                  <a:pt x="-29286" y="4759066"/>
                  <a:pt x="768" y="4637416"/>
                  <a:pt x="0" y="4564089"/>
                </a:cubicBezTo>
                <a:cubicBezTo>
                  <a:pt x="-768" y="4490762"/>
                  <a:pt x="637" y="4378170"/>
                  <a:pt x="0" y="4200156"/>
                </a:cubicBezTo>
                <a:cubicBezTo>
                  <a:pt x="-637" y="4022142"/>
                  <a:pt x="78114" y="3666335"/>
                  <a:pt x="0" y="3448423"/>
                </a:cubicBezTo>
                <a:cubicBezTo>
                  <a:pt x="-78114" y="3230511"/>
                  <a:pt x="34745" y="2978877"/>
                  <a:pt x="0" y="2851810"/>
                </a:cubicBezTo>
                <a:cubicBezTo>
                  <a:pt x="-34745" y="2724743"/>
                  <a:pt x="21501" y="2623731"/>
                  <a:pt x="0" y="2487876"/>
                </a:cubicBezTo>
                <a:cubicBezTo>
                  <a:pt x="-21501" y="2352021"/>
                  <a:pt x="15701" y="2204969"/>
                  <a:pt x="0" y="2046383"/>
                </a:cubicBezTo>
                <a:cubicBezTo>
                  <a:pt x="-15701" y="1887797"/>
                  <a:pt x="50430" y="1772466"/>
                  <a:pt x="0" y="1604889"/>
                </a:cubicBezTo>
                <a:cubicBezTo>
                  <a:pt x="-50430" y="1437312"/>
                  <a:pt x="43519" y="1169643"/>
                  <a:pt x="0" y="1008276"/>
                </a:cubicBezTo>
                <a:cubicBezTo>
                  <a:pt x="-43519" y="846909"/>
                  <a:pt x="88605" y="225138"/>
                  <a:pt x="0" y="0"/>
                </a:cubicBezTo>
                <a:close/>
              </a:path>
              <a:path w="9097387" h="7755969" stroke="0" extrusionOk="0">
                <a:moveTo>
                  <a:pt x="0" y="0"/>
                </a:moveTo>
                <a:cubicBezTo>
                  <a:pt x="141457" y="-28344"/>
                  <a:pt x="190711" y="30791"/>
                  <a:pt x="295665" y="0"/>
                </a:cubicBezTo>
                <a:cubicBezTo>
                  <a:pt x="400620" y="-30791"/>
                  <a:pt x="496689" y="6108"/>
                  <a:pt x="682304" y="0"/>
                </a:cubicBezTo>
                <a:cubicBezTo>
                  <a:pt x="867919" y="-6108"/>
                  <a:pt x="947109" y="12898"/>
                  <a:pt x="1068943" y="0"/>
                </a:cubicBezTo>
                <a:cubicBezTo>
                  <a:pt x="1190777" y="-12898"/>
                  <a:pt x="1394146" y="40539"/>
                  <a:pt x="1637530" y="0"/>
                </a:cubicBezTo>
                <a:cubicBezTo>
                  <a:pt x="1880914" y="-40539"/>
                  <a:pt x="1864675" y="32892"/>
                  <a:pt x="1933195" y="0"/>
                </a:cubicBezTo>
                <a:cubicBezTo>
                  <a:pt x="2001716" y="-32892"/>
                  <a:pt x="2319153" y="59710"/>
                  <a:pt x="2683729" y="0"/>
                </a:cubicBezTo>
                <a:cubicBezTo>
                  <a:pt x="3048305" y="-59710"/>
                  <a:pt x="2836910" y="23181"/>
                  <a:pt x="2979394" y="0"/>
                </a:cubicBezTo>
                <a:cubicBezTo>
                  <a:pt x="3121878" y="-23181"/>
                  <a:pt x="3487611" y="43544"/>
                  <a:pt x="3729929" y="0"/>
                </a:cubicBezTo>
                <a:cubicBezTo>
                  <a:pt x="3972247" y="-43544"/>
                  <a:pt x="3969780" y="25329"/>
                  <a:pt x="4116568" y="0"/>
                </a:cubicBezTo>
                <a:cubicBezTo>
                  <a:pt x="4263356" y="-25329"/>
                  <a:pt x="4411210" y="49146"/>
                  <a:pt x="4685154" y="0"/>
                </a:cubicBezTo>
                <a:cubicBezTo>
                  <a:pt x="4959098" y="-49146"/>
                  <a:pt x="5087054" y="47977"/>
                  <a:pt x="5435689" y="0"/>
                </a:cubicBezTo>
                <a:cubicBezTo>
                  <a:pt x="5784325" y="-47977"/>
                  <a:pt x="5864664" y="28761"/>
                  <a:pt x="6095249" y="0"/>
                </a:cubicBezTo>
                <a:cubicBezTo>
                  <a:pt x="6325834" y="-28761"/>
                  <a:pt x="6478256" y="16800"/>
                  <a:pt x="6754810" y="0"/>
                </a:cubicBezTo>
                <a:cubicBezTo>
                  <a:pt x="7031364" y="-16800"/>
                  <a:pt x="7012779" y="44740"/>
                  <a:pt x="7141449" y="0"/>
                </a:cubicBezTo>
                <a:cubicBezTo>
                  <a:pt x="7270119" y="-44740"/>
                  <a:pt x="7395345" y="13888"/>
                  <a:pt x="7528088" y="0"/>
                </a:cubicBezTo>
                <a:cubicBezTo>
                  <a:pt x="7660831" y="-13888"/>
                  <a:pt x="7767990" y="32388"/>
                  <a:pt x="7914727" y="0"/>
                </a:cubicBezTo>
                <a:cubicBezTo>
                  <a:pt x="8061464" y="-32388"/>
                  <a:pt x="8279399" y="7953"/>
                  <a:pt x="8483313" y="0"/>
                </a:cubicBezTo>
                <a:cubicBezTo>
                  <a:pt x="8687227" y="-7953"/>
                  <a:pt x="8884567" y="26990"/>
                  <a:pt x="9097387" y="0"/>
                </a:cubicBezTo>
                <a:cubicBezTo>
                  <a:pt x="9103148" y="156293"/>
                  <a:pt x="9051825" y="330773"/>
                  <a:pt x="9097387" y="441494"/>
                </a:cubicBezTo>
                <a:cubicBezTo>
                  <a:pt x="9142949" y="552215"/>
                  <a:pt x="9092258" y="907573"/>
                  <a:pt x="9097387" y="1038107"/>
                </a:cubicBezTo>
                <a:cubicBezTo>
                  <a:pt x="9102516" y="1168641"/>
                  <a:pt x="9060982" y="1378582"/>
                  <a:pt x="9097387" y="1712279"/>
                </a:cubicBezTo>
                <a:cubicBezTo>
                  <a:pt x="9133792" y="2045976"/>
                  <a:pt x="9071355" y="1919539"/>
                  <a:pt x="9097387" y="2076213"/>
                </a:cubicBezTo>
                <a:cubicBezTo>
                  <a:pt x="9123419" y="2232887"/>
                  <a:pt x="9012173" y="2489017"/>
                  <a:pt x="9097387" y="2827946"/>
                </a:cubicBezTo>
                <a:cubicBezTo>
                  <a:pt x="9182601" y="3166875"/>
                  <a:pt x="9053999" y="3283633"/>
                  <a:pt x="9097387" y="3424559"/>
                </a:cubicBezTo>
                <a:cubicBezTo>
                  <a:pt x="9140775" y="3565485"/>
                  <a:pt x="9085434" y="3712092"/>
                  <a:pt x="9097387" y="3788493"/>
                </a:cubicBezTo>
                <a:cubicBezTo>
                  <a:pt x="9109340" y="3864894"/>
                  <a:pt x="9095763" y="4020645"/>
                  <a:pt x="9097387" y="4229986"/>
                </a:cubicBezTo>
                <a:cubicBezTo>
                  <a:pt x="9099011" y="4439327"/>
                  <a:pt x="9061903" y="4761003"/>
                  <a:pt x="9097387" y="4981719"/>
                </a:cubicBezTo>
                <a:cubicBezTo>
                  <a:pt x="9132871" y="5202435"/>
                  <a:pt x="9089954" y="5318368"/>
                  <a:pt x="9097387" y="5578332"/>
                </a:cubicBezTo>
                <a:cubicBezTo>
                  <a:pt x="9104820" y="5838296"/>
                  <a:pt x="9094835" y="5957712"/>
                  <a:pt x="9097387" y="6252504"/>
                </a:cubicBezTo>
                <a:cubicBezTo>
                  <a:pt x="9099939" y="6547296"/>
                  <a:pt x="9096949" y="6563143"/>
                  <a:pt x="9097387" y="6771558"/>
                </a:cubicBezTo>
                <a:cubicBezTo>
                  <a:pt x="9097825" y="6979973"/>
                  <a:pt x="9065602" y="7057427"/>
                  <a:pt x="9097387" y="7213051"/>
                </a:cubicBezTo>
                <a:cubicBezTo>
                  <a:pt x="9129172" y="7368675"/>
                  <a:pt x="9042615" y="7489738"/>
                  <a:pt x="9097387" y="7755969"/>
                </a:cubicBezTo>
                <a:cubicBezTo>
                  <a:pt x="8795989" y="7760398"/>
                  <a:pt x="8655563" y="7748854"/>
                  <a:pt x="8346853" y="7755969"/>
                </a:cubicBezTo>
                <a:cubicBezTo>
                  <a:pt x="8038143" y="7763084"/>
                  <a:pt x="8149058" y="7740215"/>
                  <a:pt x="8051187" y="7755969"/>
                </a:cubicBezTo>
                <a:cubicBezTo>
                  <a:pt x="7953316" y="7771723"/>
                  <a:pt x="7795556" y="7733992"/>
                  <a:pt x="7573575" y="7755969"/>
                </a:cubicBezTo>
                <a:cubicBezTo>
                  <a:pt x="7351594" y="7777946"/>
                  <a:pt x="7086193" y="7754644"/>
                  <a:pt x="6823040" y="7755969"/>
                </a:cubicBezTo>
                <a:cubicBezTo>
                  <a:pt x="6559888" y="7757294"/>
                  <a:pt x="6400947" y="7715918"/>
                  <a:pt x="6254454" y="7755969"/>
                </a:cubicBezTo>
                <a:cubicBezTo>
                  <a:pt x="6107961" y="7796020"/>
                  <a:pt x="5999478" y="7731025"/>
                  <a:pt x="5776841" y="7755969"/>
                </a:cubicBezTo>
                <a:cubicBezTo>
                  <a:pt x="5554204" y="7780913"/>
                  <a:pt x="5483444" y="7735983"/>
                  <a:pt x="5299228" y="7755969"/>
                </a:cubicBezTo>
                <a:cubicBezTo>
                  <a:pt x="5115012" y="7775955"/>
                  <a:pt x="5115865" y="7732765"/>
                  <a:pt x="5003563" y="7755969"/>
                </a:cubicBezTo>
                <a:cubicBezTo>
                  <a:pt x="4891261" y="7779173"/>
                  <a:pt x="4790119" y="7740664"/>
                  <a:pt x="4616924" y="7755969"/>
                </a:cubicBezTo>
                <a:cubicBezTo>
                  <a:pt x="4443729" y="7771274"/>
                  <a:pt x="4398841" y="7753644"/>
                  <a:pt x="4230285" y="7755969"/>
                </a:cubicBezTo>
                <a:cubicBezTo>
                  <a:pt x="4061729" y="7758294"/>
                  <a:pt x="3871712" y="7712849"/>
                  <a:pt x="3752672" y="7755969"/>
                </a:cubicBezTo>
                <a:cubicBezTo>
                  <a:pt x="3633632" y="7799089"/>
                  <a:pt x="3307872" y="7731296"/>
                  <a:pt x="3184085" y="7755969"/>
                </a:cubicBezTo>
                <a:cubicBezTo>
                  <a:pt x="3060298" y="7780642"/>
                  <a:pt x="3014419" y="7738795"/>
                  <a:pt x="2888420" y="7755969"/>
                </a:cubicBezTo>
                <a:cubicBezTo>
                  <a:pt x="2762421" y="7773143"/>
                  <a:pt x="2450365" y="7716211"/>
                  <a:pt x="2319834" y="7755969"/>
                </a:cubicBezTo>
                <a:cubicBezTo>
                  <a:pt x="2189303" y="7795727"/>
                  <a:pt x="2095088" y="7730623"/>
                  <a:pt x="2024169" y="7755969"/>
                </a:cubicBezTo>
                <a:cubicBezTo>
                  <a:pt x="1953250" y="7781315"/>
                  <a:pt x="1675177" y="7715582"/>
                  <a:pt x="1546556" y="7755969"/>
                </a:cubicBezTo>
                <a:cubicBezTo>
                  <a:pt x="1417935" y="7796356"/>
                  <a:pt x="1349278" y="7710955"/>
                  <a:pt x="1159917" y="7755969"/>
                </a:cubicBezTo>
                <a:cubicBezTo>
                  <a:pt x="970556" y="7800983"/>
                  <a:pt x="819334" y="7692990"/>
                  <a:pt x="591330" y="7755969"/>
                </a:cubicBezTo>
                <a:cubicBezTo>
                  <a:pt x="363326" y="7818948"/>
                  <a:pt x="176254" y="7703305"/>
                  <a:pt x="0" y="7755969"/>
                </a:cubicBezTo>
                <a:cubicBezTo>
                  <a:pt x="-46033" y="7628544"/>
                  <a:pt x="8008" y="7341705"/>
                  <a:pt x="0" y="7236916"/>
                </a:cubicBezTo>
                <a:cubicBezTo>
                  <a:pt x="-8008" y="7132127"/>
                  <a:pt x="31821" y="6877929"/>
                  <a:pt x="0" y="6640303"/>
                </a:cubicBezTo>
                <a:cubicBezTo>
                  <a:pt x="-31821" y="6402677"/>
                  <a:pt x="33925" y="6375074"/>
                  <a:pt x="0" y="6276369"/>
                </a:cubicBezTo>
                <a:cubicBezTo>
                  <a:pt x="-33925" y="6177664"/>
                  <a:pt x="41835" y="6039016"/>
                  <a:pt x="0" y="5912435"/>
                </a:cubicBezTo>
                <a:cubicBezTo>
                  <a:pt x="-41835" y="5785854"/>
                  <a:pt x="3844" y="5627889"/>
                  <a:pt x="0" y="5548501"/>
                </a:cubicBezTo>
                <a:cubicBezTo>
                  <a:pt x="-3844" y="5469113"/>
                  <a:pt x="32564" y="5326158"/>
                  <a:pt x="0" y="5184567"/>
                </a:cubicBezTo>
                <a:cubicBezTo>
                  <a:pt x="-32564" y="5042976"/>
                  <a:pt x="7943" y="4925499"/>
                  <a:pt x="0" y="4820633"/>
                </a:cubicBezTo>
                <a:cubicBezTo>
                  <a:pt x="-7943" y="4715767"/>
                  <a:pt x="13598" y="4496229"/>
                  <a:pt x="0" y="4379139"/>
                </a:cubicBezTo>
                <a:cubicBezTo>
                  <a:pt x="-13598" y="4262049"/>
                  <a:pt x="4059" y="4118282"/>
                  <a:pt x="0" y="4015205"/>
                </a:cubicBezTo>
                <a:cubicBezTo>
                  <a:pt x="-4059" y="3912128"/>
                  <a:pt x="11693" y="3485593"/>
                  <a:pt x="0" y="3263473"/>
                </a:cubicBezTo>
                <a:cubicBezTo>
                  <a:pt x="-11693" y="3041353"/>
                  <a:pt x="9181" y="2969723"/>
                  <a:pt x="0" y="2821979"/>
                </a:cubicBezTo>
                <a:cubicBezTo>
                  <a:pt x="-9181" y="2674235"/>
                  <a:pt x="4192" y="2536551"/>
                  <a:pt x="0" y="2302926"/>
                </a:cubicBezTo>
                <a:cubicBezTo>
                  <a:pt x="-4192" y="2069301"/>
                  <a:pt x="3625" y="1948361"/>
                  <a:pt x="0" y="1628753"/>
                </a:cubicBezTo>
                <a:cubicBezTo>
                  <a:pt x="-3625" y="1309145"/>
                  <a:pt x="24393" y="1427837"/>
                  <a:pt x="0" y="1264820"/>
                </a:cubicBezTo>
                <a:cubicBezTo>
                  <a:pt x="-24393" y="1101803"/>
                  <a:pt x="29494" y="857290"/>
                  <a:pt x="0" y="745766"/>
                </a:cubicBezTo>
                <a:cubicBezTo>
                  <a:pt x="-29494" y="634242"/>
                  <a:pt x="79640" y="198020"/>
                  <a:pt x="0" y="0"/>
                </a:cubicBezTo>
                <a:close/>
              </a:path>
            </a:pathLst>
          </a:custGeom>
          <a:ln w="57150">
            <a:solidFill>
              <a:schemeClr val="tx1"/>
            </a:solidFill>
            <a:extLst>
              <a:ext uri="{C807C97D-BFC1-408E-A445-0C87EB9F89A2}">
                <ask:lineSketchStyleProps xmlns:ask="http://schemas.microsoft.com/office/drawing/2018/sketchyshapes" sd="1411281475">
                  <a:prstGeom prst="rect">
                    <a:avLst/>
                  </a:prstGeom>
                  <ask:type>
                    <ask:lineSketchScribble/>
                  </ask:type>
                </ask:lineSketchStyleProps>
              </a:ext>
            </a:extLst>
          </a:ln>
        </p:spPr>
        <p:txBody>
          <a:bodyPr wrap="square" lIns="0" tIns="0" rIns="0" bIns="0" rtlCol="0" anchor="t">
            <a:spAutoFit/>
          </a:bodyPr>
          <a:lstStyle/>
          <a:p>
            <a:pPr marL="457200" indent="-457200" algn="ctr">
              <a:buFontTx/>
              <a:buChar char="-"/>
            </a:pPr>
            <a:r>
              <a:rPr lang="en-GB" sz="3600" b="1" dirty="0"/>
              <a:t>Keep revision sessions short and meaningful</a:t>
            </a:r>
          </a:p>
          <a:p>
            <a:pPr marL="457200" indent="-457200" algn="ctr">
              <a:buFontTx/>
              <a:buChar char="-"/>
            </a:pPr>
            <a:endParaRPr lang="en-GB" sz="3600" b="1" dirty="0"/>
          </a:p>
          <a:p>
            <a:pPr marL="457200" indent="-457200" algn="ctr">
              <a:buFontTx/>
              <a:buChar char="-"/>
            </a:pPr>
            <a:r>
              <a:rPr lang="en-GB" sz="3600" b="1" dirty="0"/>
              <a:t>50 minutes of revision followed by a 10 minute break is more than sufficient</a:t>
            </a:r>
          </a:p>
          <a:p>
            <a:pPr marL="457200" indent="-457200" algn="ctr">
              <a:buFontTx/>
              <a:buChar char="-"/>
            </a:pPr>
            <a:endParaRPr lang="en-GB" sz="3600" b="1" dirty="0"/>
          </a:p>
          <a:p>
            <a:pPr marL="457200" indent="-457200" algn="ctr">
              <a:buFontTx/>
              <a:buChar char="-"/>
            </a:pPr>
            <a:r>
              <a:rPr lang="en-GB" sz="3600" b="1" dirty="0"/>
              <a:t>The brain can recall material from the start and end of revision sessions more successfully that that in the middle – breaks are key!</a:t>
            </a:r>
          </a:p>
          <a:p>
            <a:pPr marL="457200" indent="-457200" algn="ctr">
              <a:buFontTx/>
              <a:buChar char="-"/>
            </a:pPr>
            <a:endParaRPr lang="en-GB" sz="3600" b="1" dirty="0"/>
          </a:p>
          <a:p>
            <a:pPr algn="ctr"/>
            <a:r>
              <a:rPr lang="en-GB" sz="3600" b="1" dirty="0"/>
              <a:t>- A break should not be something that will distract you completely so that you don’t stick to your timings e.g. Television or mobile phones</a:t>
            </a:r>
            <a:r>
              <a:rPr lang="en-GB" sz="3200" dirty="0">
                <a:solidFill>
                  <a:srgbClr val="0070C0"/>
                </a:solidFill>
              </a:rPr>
              <a:t>. </a:t>
            </a:r>
          </a:p>
        </p:txBody>
      </p:sp>
      <p:sp>
        <p:nvSpPr>
          <p:cNvPr id="4" name="TextBox 4"/>
          <p:cNvSpPr txBox="1"/>
          <p:nvPr/>
        </p:nvSpPr>
        <p:spPr>
          <a:xfrm>
            <a:off x="457200" y="95032"/>
            <a:ext cx="8115300"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The 50/10 Rule</a:t>
            </a:r>
          </a:p>
        </p:txBody>
      </p:sp>
      <p:sp>
        <p:nvSpPr>
          <p:cNvPr id="5" name="AutoShape 5"/>
          <p:cNvSpPr/>
          <p:nvPr/>
        </p:nvSpPr>
        <p:spPr>
          <a:xfrm>
            <a:off x="172372" y="1465211"/>
            <a:ext cx="8115300" cy="0"/>
          </a:xfrm>
          <a:prstGeom prst="line">
            <a:avLst/>
          </a:prstGeom>
          <a:ln w="38100" cap="flat">
            <a:solidFill>
              <a:srgbClr val="143C3C"/>
            </a:solidFill>
            <a:prstDash val="solid"/>
            <a:headEnd type="none" w="sm" len="sm"/>
            <a:tailEnd type="none" w="sm" len="sm"/>
          </a:ln>
        </p:spPr>
        <p:txBody>
          <a:bodyPr/>
          <a:lstStyle/>
          <a:p>
            <a:endParaRPr lang="en-GB"/>
          </a:p>
        </p:txBody>
      </p:sp>
      <p:sp>
        <p:nvSpPr>
          <p:cNvPr id="6" name="Freeform 6"/>
          <p:cNvSpPr/>
          <p:nvPr/>
        </p:nvSpPr>
        <p:spPr>
          <a:xfrm>
            <a:off x="9345383" y="4191000"/>
            <a:ext cx="8795312" cy="5979407"/>
          </a:xfrm>
          <a:custGeom>
            <a:avLst/>
            <a:gdLst/>
            <a:ahLst/>
            <a:cxnLst/>
            <a:rect l="l" t="t" r="r" b="b"/>
            <a:pathLst>
              <a:path w="13064915" h="10043653">
                <a:moveTo>
                  <a:pt x="0" y="0"/>
                </a:moveTo>
                <a:lnTo>
                  <a:pt x="13064915" y="0"/>
                </a:lnTo>
                <a:lnTo>
                  <a:pt x="13064915" y="10043653"/>
                </a:lnTo>
                <a:lnTo>
                  <a:pt x="0" y="100436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1360252" y="-61452"/>
            <a:ext cx="4866145" cy="4252449"/>
          </a:xfrm>
          <a:custGeom>
            <a:avLst/>
            <a:gdLst/>
            <a:ahLst/>
            <a:cxnLst/>
            <a:rect l="l" t="t" r="r" b="b"/>
            <a:pathLst>
              <a:path w="5158742" h="4552590">
                <a:moveTo>
                  <a:pt x="0" y="0"/>
                </a:moveTo>
                <a:lnTo>
                  <a:pt x="5158742" y="0"/>
                </a:lnTo>
                <a:lnTo>
                  <a:pt x="5158742" y="4552590"/>
                </a:lnTo>
                <a:lnTo>
                  <a:pt x="0" y="45525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11790564" y="4421502"/>
            <a:ext cx="4403878" cy="1154429"/>
          </a:xfrm>
          <a:custGeom>
            <a:avLst/>
            <a:gdLst/>
            <a:ahLst/>
            <a:cxnLst/>
            <a:rect l="l" t="t" r="r" b="b"/>
            <a:pathLst>
              <a:path w="4781589" h="1173663">
                <a:moveTo>
                  <a:pt x="0" y="0"/>
                </a:moveTo>
                <a:lnTo>
                  <a:pt x="4781588" y="0"/>
                </a:lnTo>
                <a:lnTo>
                  <a:pt x="4781588" y="1173663"/>
                </a:lnTo>
                <a:lnTo>
                  <a:pt x="0" y="11736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9" name="Freeform 9"/>
          <p:cNvSpPr/>
          <p:nvPr/>
        </p:nvSpPr>
        <p:spPr>
          <a:xfrm>
            <a:off x="10061114" y="3383280"/>
            <a:ext cx="1097756" cy="1905000"/>
          </a:xfrm>
          <a:custGeom>
            <a:avLst/>
            <a:gdLst/>
            <a:ahLst/>
            <a:cxnLst/>
            <a:rect l="l" t="t" r="r" b="b"/>
            <a:pathLst>
              <a:path w="1097756" h="1905000">
                <a:moveTo>
                  <a:pt x="0" y="0"/>
                </a:moveTo>
                <a:lnTo>
                  <a:pt x="1097756" y="0"/>
                </a:lnTo>
                <a:lnTo>
                  <a:pt x="1097756" y="1905000"/>
                </a:lnTo>
                <a:lnTo>
                  <a:pt x="0" y="19050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pic>
        <p:nvPicPr>
          <p:cNvPr id="10" name="Picture 9">
            <a:extLst>
              <a:ext uri="{FF2B5EF4-FFF2-40B4-BE49-F238E27FC236}">
                <a16:creationId xmlns:a16="http://schemas.microsoft.com/office/drawing/2014/main" id="{34D257C1-F361-E834-238D-8E2E675F01AF}"/>
              </a:ext>
            </a:extLst>
          </p:cNvPr>
          <p:cNvPicPr>
            <a:picLocks noChangeAspect="1"/>
          </p:cNvPicPr>
          <p:nvPr/>
        </p:nvPicPr>
        <p:blipFill>
          <a:blip r:embed="rId11"/>
          <a:stretch>
            <a:fillRect/>
          </a:stretch>
        </p:blipFill>
        <p:spPr>
          <a:xfrm>
            <a:off x="11472450" y="140995"/>
            <a:ext cx="4641748" cy="2639774"/>
          </a:xfrm>
          <a:prstGeom prst="rect">
            <a:avLst/>
          </a:prstGeom>
        </p:spPr>
      </p:pic>
      <p:sp>
        <p:nvSpPr>
          <p:cNvPr id="11" name="Multiplication Sign 10">
            <a:extLst>
              <a:ext uri="{FF2B5EF4-FFF2-40B4-BE49-F238E27FC236}">
                <a16:creationId xmlns:a16="http://schemas.microsoft.com/office/drawing/2014/main" id="{7DD9B0F9-D8F2-88E5-3470-BDF59961668D}"/>
              </a:ext>
            </a:extLst>
          </p:cNvPr>
          <p:cNvSpPr/>
          <p:nvPr/>
        </p:nvSpPr>
        <p:spPr>
          <a:xfrm>
            <a:off x="12065722" y="307770"/>
            <a:ext cx="3853562" cy="2036737"/>
          </a:xfrm>
          <a:prstGeom prst="mathMultiply">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Tree>
    <p:extLst>
      <p:ext uri="{BB962C8B-B14F-4D97-AF65-F5344CB8AC3E}">
        <p14:creationId xmlns:p14="http://schemas.microsoft.com/office/powerpoint/2010/main" val="326866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8" y="-170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4" name="TextBox 4"/>
          <p:cNvSpPr txBox="1"/>
          <p:nvPr/>
        </p:nvSpPr>
        <p:spPr>
          <a:xfrm>
            <a:off x="3583482" y="3985788"/>
            <a:ext cx="9969019" cy="3693319"/>
          </a:xfrm>
          <a:prstGeom prst="rect">
            <a:avLst/>
          </a:prstGeom>
        </p:spPr>
        <p:txBody>
          <a:bodyPr lIns="0" tIns="0" rIns="0" bIns="0" rtlCol="0" anchor="t">
            <a:spAutoFit/>
          </a:bodyPr>
          <a:lstStyle/>
          <a:p>
            <a:pPr marL="0" lvl="0" indent="0" algn="ctr">
              <a:lnSpc>
                <a:spcPts val="9600"/>
              </a:lnSpc>
              <a:spcBef>
                <a:spcPct val="0"/>
              </a:spcBef>
            </a:pPr>
            <a:r>
              <a:rPr lang="en-US" sz="9600" dirty="0">
                <a:solidFill>
                  <a:srgbClr val="000000"/>
                </a:solidFill>
                <a:latin typeface="Squada One"/>
                <a:ea typeface="Squada One"/>
                <a:cs typeface="Squada One"/>
                <a:sym typeface="Squada One"/>
              </a:rPr>
              <a:t>WORK SMARTER, NOT HARDER</a:t>
            </a:r>
          </a:p>
          <a:p>
            <a:pPr marL="0" lvl="0" indent="0" algn="ctr">
              <a:lnSpc>
                <a:spcPts val="9600"/>
              </a:lnSpc>
              <a:spcBef>
                <a:spcPct val="0"/>
              </a:spcBef>
            </a:pPr>
            <a:endParaRPr lang="en-US" sz="9600" dirty="0">
              <a:solidFill>
                <a:srgbClr val="000000"/>
              </a:solidFill>
              <a:latin typeface="Squada One"/>
              <a:ea typeface="Squada One"/>
              <a:cs typeface="Squada One"/>
              <a:sym typeface="Squada One"/>
            </a:endParaRPr>
          </a:p>
        </p:txBody>
      </p:sp>
      <p:sp>
        <p:nvSpPr>
          <p:cNvPr id="5" name="TextBox 5"/>
          <p:cNvSpPr txBox="1"/>
          <p:nvPr/>
        </p:nvSpPr>
        <p:spPr>
          <a:xfrm>
            <a:off x="4159269" y="5501929"/>
            <a:ext cx="9969462" cy="476734"/>
          </a:xfrm>
          <a:prstGeom prst="rect">
            <a:avLst/>
          </a:prstGeom>
        </p:spPr>
        <p:txBody>
          <a:bodyPr lIns="0" tIns="0" rIns="0" bIns="0" rtlCol="0" anchor="t">
            <a:spAutoFit/>
          </a:bodyPr>
          <a:lstStyle/>
          <a:p>
            <a:pPr algn="ctr">
              <a:lnSpc>
                <a:spcPts val="3919"/>
              </a:lnSpc>
            </a:pPr>
            <a:endParaRPr lang="en-US" sz="2799" dirty="0">
              <a:solidFill>
                <a:srgbClr val="000000"/>
              </a:solidFill>
              <a:latin typeface="Klima"/>
              <a:ea typeface="Klima"/>
              <a:cs typeface="Klima"/>
              <a:sym typeface="Klima"/>
            </a:endParaRPr>
          </a:p>
        </p:txBody>
      </p:sp>
      <p:sp>
        <p:nvSpPr>
          <p:cNvPr id="6" name="Freeform 6"/>
          <p:cNvSpPr/>
          <p:nvPr/>
        </p:nvSpPr>
        <p:spPr>
          <a:xfrm>
            <a:off x="15513996" y="-188698"/>
            <a:ext cx="2354770" cy="2505075"/>
          </a:xfrm>
          <a:custGeom>
            <a:avLst/>
            <a:gdLst/>
            <a:ahLst/>
            <a:cxnLst/>
            <a:rect l="l" t="t" r="r" b="b"/>
            <a:pathLst>
              <a:path w="2354770" h="2505075">
                <a:moveTo>
                  <a:pt x="0" y="0"/>
                </a:moveTo>
                <a:lnTo>
                  <a:pt x="2354770" y="0"/>
                </a:lnTo>
                <a:lnTo>
                  <a:pt x="2354770"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5034027" y="621514"/>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4782800" y="7160410"/>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13375566" y="3229257"/>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728317" y="7764900"/>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GB" dirty="0"/>
              <a:t>v</a:t>
            </a:r>
          </a:p>
        </p:txBody>
      </p:sp>
      <p:sp>
        <p:nvSpPr>
          <p:cNvPr id="15" name="Freeform 15"/>
          <p:cNvSpPr/>
          <p:nvPr/>
        </p:nvSpPr>
        <p:spPr>
          <a:xfrm>
            <a:off x="1618758" y="4018030"/>
            <a:ext cx="2354770" cy="2505075"/>
          </a:xfrm>
          <a:custGeom>
            <a:avLst/>
            <a:gdLst/>
            <a:ahLst/>
            <a:cxnLst/>
            <a:rect l="l" t="t" r="r" b="b"/>
            <a:pathLst>
              <a:path w="2354770" h="2505075">
                <a:moveTo>
                  <a:pt x="0" y="0"/>
                </a:moveTo>
                <a:lnTo>
                  <a:pt x="2354770" y="0"/>
                </a:lnTo>
                <a:lnTo>
                  <a:pt x="2354770"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303777" y="131093"/>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9720009" y="7381052"/>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4">
            <a:extLst>
              <a:ext uri="{FF2B5EF4-FFF2-40B4-BE49-F238E27FC236}">
                <a16:creationId xmlns:a16="http://schemas.microsoft.com/office/drawing/2014/main" id="{98E7E967-0B92-6A0C-C9F5-9C0C497371F7}"/>
              </a:ext>
            </a:extLst>
          </p:cNvPr>
          <p:cNvSpPr/>
          <p:nvPr/>
        </p:nvSpPr>
        <p:spPr>
          <a:xfrm>
            <a:off x="5015971" y="7160411"/>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Freeform 14">
            <a:extLst>
              <a:ext uri="{FF2B5EF4-FFF2-40B4-BE49-F238E27FC236}">
                <a16:creationId xmlns:a16="http://schemas.microsoft.com/office/drawing/2014/main" id="{63E57E3E-680D-009A-E79C-21D09347BFF6}"/>
              </a:ext>
            </a:extLst>
          </p:cNvPr>
          <p:cNvSpPr/>
          <p:nvPr/>
        </p:nvSpPr>
        <p:spPr>
          <a:xfrm>
            <a:off x="9309902" y="-17025"/>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3903038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TextBox 3"/>
          <p:cNvSpPr txBox="1"/>
          <p:nvPr/>
        </p:nvSpPr>
        <p:spPr>
          <a:xfrm rot="237153">
            <a:off x="11694876" y="3311724"/>
            <a:ext cx="6157789" cy="3077766"/>
          </a:xfrm>
          <a:custGeom>
            <a:avLst/>
            <a:gdLst>
              <a:gd name="connsiteX0" fmla="*/ 0 w 6157789"/>
              <a:gd name="connsiteY0" fmla="*/ 0 h 3077766"/>
              <a:gd name="connsiteX1" fmla="*/ 682955 w 6157789"/>
              <a:gd name="connsiteY1" fmla="*/ 0 h 3077766"/>
              <a:gd name="connsiteX2" fmla="*/ 1304332 w 6157789"/>
              <a:gd name="connsiteY2" fmla="*/ 0 h 3077766"/>
              <a:gd name="connsiteX3" fmla="*/ 1987286 w 6157789"/>
              <a:gd name="connsiteY3" fmla="*/ 0 h 3077766"/>
              <a:gd name="connsiteX4" fmla="*/ 2362352 w 6157789"/>
              <a:gd name="connsiteY4" fmla="*/ 0 h 3077766"/>
              <a:gd name="connsiteX5" fmla="*/ 2798995 w 6157789"/>
              <a:gd name="connsiteY5" fmla="*/ 0 h 3077766"/>
              <a:gd name="connsiteX6" fmla="*/ 3420372 w 6157789"/>
              <a:gd name="connsiteY6" fmla="*/ 0 h 3077766"/>
              <a:gd name="connsiteX7" fmla="*/ 3857015 w 6157789"/>
              <a:gd name="connsiteY7" fmla="*/ 0 h 3077766"/>
              <a:gd name="connsiteX8" fmla="*/ 4355236 w 6157789"/>
              <a:gd name="connsiteY8" fmla="*/ 0 h 3077766"/>
              <a:gd name="connsiteX9" fmla="*/ 4730302 w 6157789"/>
              <a:gd name="connsiteY9" fmla="*/ 0 h 3077766"/>
              <a:gd name="connsiteX10" fmla="*/ 5351678 w 6157789"/>
              <a:gd name="connsiteY10" fmla="*/ 0 h 3077766"/>
              <a:gd name="connsiteX11" fmla="*/ 6157789 w 6157789"/>
              <a:gd name="connsiteY11" fmla="*/ 0 h 3077766"/>
              <a:gd name="connsiteX12" fmla="*/ 6157789 w 6157789"/>
              <a:gd name="connsiteY12" fmla="*/ 420628 h 3077766"/>
              <a:gd name="connsiteX13" fmla="*/ 6157789 w 6157789"/>
              <a:gd name="connsiteY13" fmla="*/ 995144 h 3077766"/>
              <a:gd name="connsiteX14" fmla="*/ 6157789 w 6157789"/>
              <a:gd name="connsiteY14" fmla="*/ 1477328 h 3077766"/>
              <a:gd name="connsiteX15" fmla="*/ 6157789 w 6157789"/>
              <a:gd name="connsiteY15" fmla="*/ 1897956 h 3077766"/>
              <a:gd name="connsiteX16" fmla="*/ 6157789 w 6157789"/>
              <a:gd name="connsiteY16" fmla="*/ 2349361 h 3077766"/>
              <a:gd name="connsiteX17" fmla="*/ 6157789 w 6157789"/>
              <a:gd name="connsiteY17" fmla="*/ 3077766 h 3077766"/>
              <a:gd name="connsiteX18" fmla="*/ 5721146 w 6157789"/>
              <a:gd name="connsiteY18" fmla="*/ 3077766 h 3077766"/>
              <a:gd name="connsiteX19" fmla="*/ 5099769 w 6157789"/>
              <a:gd name="connsiteY19" fmla="*/ 3077766 h 3077766"/>
              <a:gd name="connsiteX20" fmla="*/ 4539970 w 6157789"/>
              <a:gd name="connsiteY20" fmla="*/ 3077766 h 3077766"/>
              <a:gd name="connsiteX21" fmla="*/ 4041749 w 6157789"/>
              <a:gd name="connsiteY21" fmla="*/ 3077766 h 3077766"/>
              <a:gd name="connsiteX22" fmla="*/ 3605106 w 6157789"/>
              <a:gd name="connsiteY22" fmla="*/ 3077766 h 3077766"/>
              <a:gd name="connsiteX23" fmla="*/ 2983729 w 6157789"/>
              <a:gd name="connsiteY23" fmla="*/ 3077766 h 3077766"/>
              <a:gd name="connsiteX24" fmla="*/ 2362352 w 6157789"/>
              <a:gd name="connsiteY24" fmla="*/ 3077766 h 3077766"/>
              <a:gd name="connsiteX25" fmla="*/ 1802553 w 6157789"/>
              <a:gd name="connsiteY25" fmla="*/ 3077766 h 3077766"/>
              <a:gd name="connsiteX26" fmla="*/ 1181176 w 6157789"/>
              <a:gd name="connsiteY26" fmla="*/ 3077766 h 3077766"/>
              <a:gd name="connsiteX27" fmla="*/ 806111 w 6157789"/>
              <a:gd name="connsiteY27" fmla="*/ 3077766 h 3077766"/>
              <a:gd name="connsiteX28" fmla="*/ 0 w 6157789"/>
              <a:gd name="connsiteY28" fmla="*/ 3077766 h 3077766"/>
              <a:gd name="connsiteX29" fmla="*/ 0 w 6157789"/>
              <a:gd name="connsiteY29" fmla="*/ 2503250 h 3077766"/>
              <a:gd name="connsiteX30" fmla="*/ 0 w 6157789"/>
              <a:gd name="connsiteY30" fmla="*/ 2082622 h 3077766"/>
              <a:gd name="connsiteX31" fmla="*/ 0 w 6157789"/>
              <a:gd name="connsiteY31" fmla="*/ 1508105 h 3077766"/>
              <a:gd name="connsiteX32" fmla="*/ 0 w 6157789"/>
              <a:gd name="connsiteY32" fmla="*/ 1056700 h 3077766"/>
              <a:gd name="connsiteX33" fmla="*/ 0 w 6157789"/>
              <a:gd name="connsiteY33" fmla="*/ 482183 h 3077766"/>
              <a:gd name="connsiteX34" fmla="*/ 0 w 6157789"/>
              <a:gd name="connsiteY34" fmla="*/ 0 h 307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57789" h="3077766" fill="none" extrusionOk="0">
                <a:moveTo>
                  <a:pt x="0" y="0"/>
                </a:moveTo>
                <a:cubicBezTo>
                  <a:pt x="170459" y="-48983"/>
                  <a:pt x="493395" y="45"/>
                  <a:pt x="682955" y="0"/>
                </a:cubicBezTo>
                <a:cubicBezTo>
                  <a:pt x="872516" y="-45"/>
                  <a:pt x="1175823" y="23012"/>
                  <a:pt x="1304332" y="0"/>
                </a:cubicBezTo>
                <a:cubicBezTo>
                  <a:pt x="1432841" y="-23012"/>
                  <a:pt x="1782280" y="2053"/>
                  <a:pt x="1987286" y="0"/>
                </a:cubicBezTo>
                <a:cubicBezTo>
                  <a:pt x="2192292" y="-2053"/>
                  <a:pt x="2272950" y="24163"/>
                  <a:pt x="2362352" y="0"/>
                </a:cubicBezTo>
                <a:cubicBezTo>
                  <a:pt x="2451754" y="-24163"/>
                  <a:pt x="2695346" y="14728"/>
                  <a:pt x="2798995" y="0"/>
                </a:cubicBezTo>
                <a:cubicBezTo>
                  <a:pt x="2902644" y="-14728"/>
                  <a:pt x="3134716" y="19551"/>
                  <a:pt x="3420372" y="0"/>
                </a:cubicBezTo>
                <a:cubicBezTo>
                  <a:pt x="3706028" y="-19551"/>
                  <a:pt x="3695981" y="20854"/>
                  <a:pt x="3857015" y="0"/>
                </a:cubicBezTo>
                <a:cubicBezTo>
                  <a:pt x="4018049" y="-20854"/>
                  <a:pt x="4170154" y="41400"/>
                  <a:pt x="4355236" y="0"/>
                </a:cubicBezTo>
                <a:cubicBezTo>
                  <a:pt x="4540318" y="-41400"/>
                  <a:pt x="4625623" y="28058"/>
                  <a:pt x="4730302" y="0"/>
                </a:cubicBezTo>
                <a:cubicBezTo>
                  <a:pt x="4834981" y="-28058"/>
                  <a:pt x="5128041" y="70201"/>
                  <a:pt x="5351678" y="0"/>
                </a:cubicBezTo>
                <a:cubicBezTo>
                  <a:pt x="5575315" y="-70201"/>
                  <a:pt x="5913288" y="59731"/>
                  <a:pt x="6157789" y="0"/>
                </a:cubicBezTo>
                <a:cubicBezTo>
                  <a:pt x="6199238" y="94368"/>
                  <a:pt x="6138705" y="316307"/>
                  <a:pt x="6157789" y="420628"/>
                </a:cubicBezTo>
                <a:cubicBezTo>
                  <a:pt x="6176873" y="524949"/>
                  <a:pt x="6151731" y="715375"/>
                  <a:pt x="6157789" y="995144"/>
                </a:cubicBezTo>
                <a:cubicBezTo>
                  <a:pt x="6163847" y="1274913"/>
                  <a:pt x="6120785" y="1305213"/>
                  <a:pt x="6157789" y="1477328"/>
                </a:cubicBezTo>
                <a:cubicBezTo>
                  <a:pt x="6194793" y="1649443"/>
                  <a:pt x="6123764" y="1699807"/>
                  <a:pt x="6157789" y="1897956"/>
                </a:cubicBezTo>
                <a:cubicBezTo>
                  <a:pt x="6191814" y="2096105"/>
                  <a:pt x="6121330" y="2230752"/>
                  <a:pt x="6157789" y="2349361"/>
                </a:cubicBezTo>
                <a:cubicBezTo>
                  <a:pt x="6194248" y="2467970"/>
                  <a:pt x="6155693" y="2873076"/>
                  <a:pt x="6157789" y="3077766"/>
                </a:cubicBezTo>
                <a:cubicBezTo>
                  <a:pt x="5948055" y="3088288"/>
                  <a:pt x="5819767" y="3025455"/>
                  <a:pt x="5721146" y="3077766"/>
                </a:cubicBezTo>
                <a:cubicBezTo>
                  <a:pt x="5622525" y="3130077"/>
                  <a:pt x="5373922" y="3045846"/>
                  <a:pt x="5099769" y="3077766"/>
                </a:cubicBezTo>
                <a:cubicBezTo>
                  <a:pt x="4825616" y="3109686"/>
                  <a:pt x="4781041" y="3076676"/>
                  <a:pt x="4539970" y="3077766"/>
                </a:cubicBezTo>
                <a:cubicBezTo>
                  <a:pt x="4298899" y="3078856"/>
                  <a:pt x="4227916" y="3053577"/>
                  <a:pt x="4041749" y="3077766"/>
                </a:cubicBezTo>
                <a:cubicBezTo>
                  <a:pt x="3855582" y="3101955"/>
                  <a:pt x="3712108" y="3039985"/>
                  <a:pt x="3605106" y="3077766"/>
                </a:cubicBezTo>
                <a:cubicBezTo>
                  <a:pt x="3498104" y="3115547"/>
                  <a:pt x="3123686" y="3059549"/>
                  <a:pt x="2983729" y="3077766"/>
                </a:cubicBezTo>
                <a:cubicBezTo>
                  <a:pt x="2843772" y="3095983"/>
                  <a:pt x="2641643" y="3022163"/>
                  <a:pt x="2362352" y="3077766"/>
                </a:cubicBezTo>
                <a:cubicBezTo>
                  <a:pt x="2083061" y="3133369"/>
                  <a:pt x="1988450" y="3052162"/>
                  <a:pt x="1802553" y="3077766"/>
                </a:cubicBezTo>
                <a:cubicBezTo>
                  <a:pt x="1616656" y="3103370"/>
                  <a:pt x="1394620" y="3069573"/>
                  <a:pt x="1181176" y="3077766"/>
                </a:cubicBezTo>
                <a:cubicBezTo>
                  <a:pt x="967732" y="3085959"/>
                  <a:pt x="950146" y="3055615"/>
                  <a:pt x="806111" y="3077766"/>
                </a:cubicBezTo>
                <a:cubicBezTo>
                  <a:pt x="662076" y="3099917"/>
                  <a:pt x="328713" y="3009452"/>
                  <a:pt x="0" y="3077766"/>
                </a:cubicBezTo>
                <a:cubicBezTo>
                  <a:pt x="-5397" y="2829958"/>
                  <a:pt x="44722" y="2723519"/>
                  <a:pt x="0" y="2503250"/>
                </a:cubicBezTo>
                <a:cubicBezTo>
                  <a:pt x="-44722" y="2282981"/>
                  <a:pt x="16480" y="2258398"/>
                  <a:pt x="0" y="2082622"/>
                </a:cubicBezTo>
                <a:cubicBezTo>
                  <a:pt x="-16480" y="1906846"/>
                  <a:pt x="13583" y="1785814"/>
                  <a:pt x="0" y="1508105"/>
                </a:cubicBezTo>
                <a:cubicBezTo>
                  <a:pt x="-13583" y="1230396"/>
                  <a:pt x="20029" y="1268547"/>
                  <a:pt x="0" y="1056700"/>
                </a:cubicBezTo>
                <a:cubicBezTo>
                  <a:pt x="-20029" y="844854"/>
                  <a:pt x="62932" y="731454"/>
                  <a:pt x="0" y="482183"/>
                </a:cubicBezTo>
                <a:cubicBezTo>
                  <a:pt x="-62932" y="232912"/>
                  <a:pt x="22564" y="234282"/>
                  <a:pt x="0" y="0"/>
                </a:cubicBezTo>
                <a:close/>
              </a:path>
              <a:path w="6157789" h="3077766" stroke="0" extrusionOk="0">
                <a:moveTo>
                  <a:pt x="0" y="0"/>
                </a:moveTo>
                <a:cubicBezTo>
                  <a:pt x="192649" y="-17819"/>
                  <a:pt x="394157" y="64246"/>
                  <a:pt x="559799" y="0"/>
                </a:cubicBezTo>
                <a:cubicBezTo>
                  <a:pt x="725441" y="-64246"/>
                  <a:pt x="973893" y="1933"/>
                  <a:pt x="1181176" y="0"/>
                </a:cubicBezTo>
                <a:cubicBezTo>
                  <a:pt x="1388459" y="-1933"/>
                  <a:pt x="1588387" y="71670"/>
                  <a:pt x="1864131" y="0"/>
                </a:cubicBezTo>
                <a:cubicBezTo>
                  <a:pt x="2139876" y="-71670"/>
                  <a:pt x="2113164" y="26435"/>
                  <a:pt x="2239196" y="0"/>
                </a:cubicBezTo>
                <a:cubicBezTo>
                  <a:pt x="2365229" y="-26435"/>
                  <a:pt x="2469387" y="23802"/>
                  <a:pt x="2614261" y="0"/>
                </a:cubicBezTo>
                <a:cubicBezTo>
                  <a:pt x="2759136" y="-23802"/>
                  <a:pt x="3048962" y="12079"/>
                  <a:pt x="3235638" y="0"/>
                </a:cubicBezTo>
                <a:cubicBezTo>
                  <a:pt x="3422314" y="-12079"/>
                  <a:pt x="3519236" y="26992"/>
                  <a:pt x="3610704" y="0"/>
                </a:cubicBezTo>
                <a:cubicBezTo>
                  <a:pt x="3702172" y="-26992"/>
                  <a:pt x="4123252" y="24603"/>
                  <a:pt x="4293658" y="0"/>
                </a:cubicBezTo>
                <a:cubicBezTo>
                  <a:pt x="4464064" y="-24603"/>
                  <a:pt x="4579636" y="2511"/>
                  <a:pt x="4730302" y="0"/>
                </a:cubicBezTo>
                <a:cubicBezTo>
                  <a:pt x="4880968" y="-2511"/>
                  <a:pt x="5200207" y="37016"/>
                  <a:pt x="5413256" y="0"/>
                </a:cubicBezTo>
                <a:cubicBezTo>
                  <a:pt x="5626305" y="-37016"/>
                  <a:pt x="5799062" y="40914"/>
                  <a:pt x="6157789" y="0"/>
                </a:cubicBezTo>
                <a:cubicBezTo>
                  <a:pt x="6193908" y="145856"/>
                  <a:pt x="6109821" y="323612"/>
                  <a:pt x="6157789" y="451406"/>
                </a:cubicBezTo>
                <a:cubicBezTo>
                  <a:pt x="6205757" y="579200"/>
                  <a:pt x="6122046" y="738680"/>
                  <a:pt x="6157789" y="964367"/>
                </a:cubicBezTo>
                <a:cubicBezTo>
                  <a:pt x="6193532" y="1190054"/>
                  <a:pt x="6120750" y="1208222"/>
                  <a:pt x="6157789" y="1415772"/>
                </a:cubicBezTo>
                <a:cubicBezTo>
                  <a:pt x="6194828" y="1623322"/>
                  <a:pt x="6135346" y="1778417"/>
                  <a:pt x="6157789" y="1897956"/>
                </a:cubicBezTo>
                <a:cubicBezTo>
                  <a:pt x="6180232" y="2017495"/>
                  <a:pt x="6132411" y="2168403"/>
                  <a:pt x="6157789" y="2318584"/>
                </a:cubicBezTo>
                <a:cubicBezTo>
                  <a:pt x="6183167" y="2468765"/>
                  <a:pt x="6121580" y="2792296"/>
                  <a:pt x="6157789" y="3077766"/>
                </a:cubicBezTo>
                <a:cubicBezTo>
                  <a:pt x="6015995" y="3125940"/>
                  <a:pt x="5809016" y="3013624"/>
                  <a:pt x="5597990" y="3077766"/>
                </a:cubicBezTo>
                <a:cubicBezTo>
                  <a:pt x="5386964" y="3141908"/>
                  <a:pt x="5109713" y="3064796"/>
                  <a:pt x="4915035" y="3077766"/>
                </a:cubicBezTo>
                <a:cubicBezTo>
                  <a:pt x="4720357" y="3090736"/>
                  <a:pt x="4504465" y="3012536"/>
                  <a:pt x="4355236" y="3077766"/>
                </a:cubicBezTo>
                <a:cubicBezTo>
                  <a:pt x="4206007" y="3142996"/>
                  <a:pt x="3883790" y="3006779"/>
                  <a:pt x="3733859" y="3077766"/>
                </a:cubicBezTo>
                <a:cubicBezTo>
                  <a:pt x="3583928" y="3148753"/>
                  <a:pt x="3450139" y="3027704"/>
                  <a:pt x="3297216" y="3077766"/>
                </a:cubicBezTo>
                <a:cubicBezTo>
                  <a:pt x="3144293" y="3127828"/>
                  <a:pt x="2953421" y="3017869"/>
                  <a:pt x="2614261" y="3077766"/>
                </a:cubicBezTo>
                <a:cubicBezTo>
                  <a:pt x="2275101" y="3137663"/>
                  <a:pt x="2324404" y="3066805"/>
                  <a:pt x="2116040" y="3077766"/>
                </a:cubicBezTo>
                <a:cubicBezTo>
                  <a:pt x="1907676" y="3088727"/>
                  <a:pt x="1748923" y="3063111"/>
                  <a:pt x="1433085" y="3077766"/>
                </a:cubicBezTo>
                <a:cubicBezTo>
                  <a:pt x="1117248" y="3092421"/>
                  <a:pt x="1197380" y="3058937"/>
                  <a:pt x="996442" y="3077766"/>
                </a:cubicBezTo>
                <a:cubicBezTo>
                  <a:pt x="795504" y="3096595"/>
                  <a:pt x="778577" y="3073324"/>
                  <a:pt x="621377" y="3077766"/>
                </a:cubicBezTo>
                <a:cubicBezTo>
                  <a:pt x="464178" y="3082208"/>
                  <a:pt x="203651" y="3050592"/>
                  <a:pt x="0" y="3077766"/>
                </a:cubicBezTo>
                <a:cubicBezTo>
                  <a:pt x="-7285" y="2888430"/>
                  <a:pt x="18047" y="2689643"/>
                  <a:pt x="0" y="2503250"/>
                </a:cubicBezTo>
                <a:cubicBezTo>
                  <a:pt x="-18047" y="2316857"/>
                  <a:pt x="49684" y="2192537"/>
                  <a:pt x="0" y="1959511"/>
                </a:cubicBezTo>
                <a:cubicBezTo>
                  <a:pt x="-49684" y="1726485"/>
                  <a:pt x="59821" y="1565225"/>
                  <a:pt x="0" y="1446550"/>
                </a:cubicBezTo>
                <a:cubicBezTo>
                  <a:pt x="-59821" y="1327875"/>
                  <a:pt x="3757" y="1119012"/>
                  <a:pt x="0" y="995144"/>
                </a:cubicBezTo>
                <a:cubicBezTo>
                  <a:pt x="-3757" y="871276"/>
                  <a:pt x="48542" y="612097"/>
                  <a:pt x="0" y="482183"/>
                </a:cubicBezTo>
                <a:cubicBezTo>
                  <a:pt x="-48542" y="352269"/>
                  <a:pt x="51183" y="161656"/>
                  <a:pt x="0" y="0"/>
                </a:cubicBezTo>
                <a:close/>
              </a:path>
            </a:pathLst>
          </a:custGeom>
          <a:ln>
            <a:solidFill>
              <a:schemeClr val="tx1"/>
            </a:solidFill>
            <a:extLst>
              <a:ext uri="{C807C97D-BFC1-408E-A445-0C87EB9F89A2}">
                <ask:lineSketchStyleProps xmlns:ask="http://schemas.microsoft.com/office/drawing/2018/sketchyshapes" sd="1050119024">
                  <a:prstGeom prst="rect">
                    <a:avLst/>
                  </a:prstGeom>
                  <ask:type>
                    <ask:lineSketchScribble/>
                  </ask:type>
                </ask:lineSketchStyleProps>
              </a:ext>
            </a:extLst>
          </a:ln>
        </p:spPr>
        <p:txBody>
          <a:bodyPr wrap="square" lIns="0" tIns="0" rIns="0" bIns="0" rtlCol="0" anchor="t">
            <a:spAutoFit/>
          </a:bodyPr>
          <a:lstStyle/>
          <a:p>
            <a:pPr algn="ctr"/>
            <a:r>
              <a:rPr lang="en-GB" sz="4000" b="1" dirty="0"/>
              <a:t>A lack of sleep or oversleeping will cause a loss in concentration and thus you will be working harder, not smarter!</a:t>
            </a:r>
          </a:p>
        </p:txBody>
      </p:sp>
      <p:sp>
        <p:nvSpPr>
          <p:cNvPr id="4" name="AutoShape 4"/>
          <p:cNvSpPr/>
          <p:nvPr/>
        </p:nvSpPr>
        <p:spPr>
          <a:xfrm>
            <a:off x="1028700" y="2834615"/>
            <a:ext cx="9277093" cy="0"/>
          </a:xfrm>
          <a:prstGeom prst="line">
            <a:avLst/>
          </a:prstGeom>
          <a:ln w="38100" cap="flat">
            <a:solidFill>
              <a:srgbClr val="143C3C"/>
            </a:solidFill>
            <a:prstDash val="solid"/>
            <a:headEnd type="none" w="sm" len="sm"/>
            <a:tailEnd type="none" w="sm" len="sm"/>
          </a:ln>
        </p:spPr>
        <p:txBody>
          <a:bodyPr/>
          <a:lstStyle/>
          <a:p>
            <a:endParaRPr lang="en-GB"/>
          </a:p>
        </p:txBody>
      </p:sp>
      <p:sp>
        <p:nvSpPr>
          <p:cNvPr id="6" name="Freeform 6"/>
          <p:cNvSpPr/>
          <p:nvPr/>
        </p:nvSpPr>
        <p:spPr>
          <a:xfrm>
            <a:off x="14312129" y="687795"/>
            <a:ext cx="1432360" cy="1954549"/>
          </a:xfrm>
          <a:custGeom>
            <a:avLst/>
            <a:gdLst/>
            <a:ahLst/>
            <a:cxnLst/>
            <a:rect l="l" t="t" r="r" b="b"/>
            <a:pathLst>
              <a:path w="1004041" h="1546841">
                <a:moveTo>
                  <a:pt x="0" y="0"/>
                </a:moveTo>
                <a:lnTo>
                  <a:pt x="1004040" y="0"/>
                </a:lnTo>
                <a:lnTo>
                  <a:pt x="1004040" y="1546841"/>
                </a:lnTo>
                <a:lnTo>
                  <a:pt x="0" y="15468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TextBox 9"/>
          <p:cNvSpPr txBox="1"/>
          <p:nvPr/>
        </p:nvSpPr>
        <p:spPr>
          <a:xfrm>
            <a:off x="569496" y="950427"/>
            <a:ext cx="11125380"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Keep your energy levels high</a:t>
            </a:r>
          </a:p>
        </p:txBody>
      </p:sp>
      <p:pic>
        <p:nvPicPr>
          <p:cNvPr id="14" name="Picture 13" descr="A screenshot of a cell phone&#10;&#10;Description generated with very high confidence">
            <a:extLst>
              <a:ext uri="{FF2B5EF4-FFF2-40B4-BE49-F238E27FC236}">
                <a16:creationId xmlns:a16="http://schemas.microsoft.com/office/drawing/2014/main" id="{D49F5566-9643-FC64-423E-E1D07B229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66" y="3422430"/>
            <a:ext cx="10199726" cy="6276755"/>
          </a:xfrm>
          <a:prstGeom prst="rect">
            <a:avLst/>
          </a:prstGeom>
        </p:spPr>
      </p:pic>
      <p:sp>
        <p:nvSpPr>
          <p:cNvPr id="16" name="Freeform 13">
            <a:extLst>
              <a:ext uri="{FF2B5EF4-FFF2-40B4-BE49-F238E27FC236}">
                <a16:creationId xmlns:a16="http://schemas.microsoft.com/office/drawing/2014/main" id="{01C92110-DBE5-A9E5-BAE9-40D6A47FF8B1}"/>
              </a:ext>
            </a:extLst>
          </p:cNvPr>
          <p:cNvSpPr/>
          <p:nvPr/>
        </p:nvSpPr>
        <p:spPr>
          <a:xfrm>
            <a:off x="12300768" y="7487725"/>
            <a:ext cx="4240400" cy="1919211"/>
          </a:xfrm>
          <a:custGeom>
            <a:avLst/>
            <a:gdLst/>
            <a:ahLst/>
            <a:cxnLst/>
            <a:rect l="l" t="t" r="r" b="b"/>
            <a:pathLst>
              <a:path w="2525980" h="1180896">
                <a:moveTo>
                  <a:pt x="0" y="0"/>
                </a:moveTo>
                <a:lnTo>
                  <a:pt x="2525980" y="0"/>
                </a:lnTo>
                <a:lnTo>
                  <a:pt x="2525980" y="1180895"/>
                </a:lnTo>
                <a:lnTo>
                  <a:pt x="0" y="11808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extLst>
      <p:ext uri="{BB962C8B-B14F-4D97-AF65-F5344CB8AC3E}">
        <p14:creationId xmlns:p14="http://schemas.microsoft.com/office/powerpoint/2010/main" val="83199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9880DB9-3153-7B5E-76F7-00FD758C8ED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pic>
        <p:nvPicPr>
          <p:cNvPr id="4100" name="Picture 4" descr="Annotating Tips for Close Reading - Teaching with Jennifer Findley">
            <a:extLst>
              <a:ext uri="{FF2B5EF4-FFF2-40B4-BE49-F238E27FC236}">
                <a16:creationId xmlns:a16="http://schemas.microsoft.com/office/drawing/2014/main" id="{798E9413-AE04-4D57-AE12-8DE942C66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04" y="2655424"/>
            <a:ext cx="6255196" cy="70851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elated image">
            <a:extLst>
              <a:ext uri="{FF2B5EF4-FFF2-40B4-BE49-F238E27FC236}">
                <a16:creationId xmlns:a16="http://schemas.microsoft.com/office/drawing/2014/main" id="{14FDB09F-86B6-4E19-A3AC-6C26FD4D13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846"/>
          <a:stretch/>
        </p:blipFill>
        <p:spPr bwMode="auto">
          <a:xfrm>
            <a:off x="6734857" y="2735420"/>
            <a:ext cx="7011487" cy="6948794"/>
          </a:xfrm>
          <a:prstGeom prst="rect">
            <a:avLst/>
          </a:prstGeom>
          <a:noFill/>
          <a:extLst>
            <a:ext uri="{909E8E84-426E-40DD-AFC4-6F175D3DCCD1}">
              <a14:hiddenFill xmlns:a14="http://schemas.microsoft.com/office/drawing/2010/main">
                <a:solidFill>
                  <a:srgbClr val="FFFFFF"/>
                </a:solidFill>
              </a14:hiddenFill>
            </a:ext>
          </a:extLst>
        </p:spPr>
      </p:pic>
      <p:sp>
        <p:nvSpPr>
          <p:cNvPr id="6" name="Multiplication Sign 5">
            <a:extLst>
              <a:ext uri="{FF2B5EF4-FFF2-40B4-BE49-F238E27FC236}">
                <a16:creationId xmlns:a16="http://schemas.microsoft.com/office/drawing/2014/main" id="{E6BBE5F3-0091-4CDC-A530-0A84D924EA94}"/>
              </a:ext>
            </a:extLst>
          </p:cNvPr>
          <p:cNvSpPr/>
          <p:nvPr/>
        </p:nvSpPr>
        <p:spPr>
          <a:xfrm>
            <a:off x="479661" y="4150964"/>
            <a:ext cx="6534285" cy="3951155"/>
          </a:xfrm>
          <a:prstGeom prst="mathMultiply">
            <a:avLst>
              <a:gd name="adj1" fmla="val 130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49"/>
          </a:p>
        </p:txBody>
      </p:sp>
      <p:pic>
        <p:nvPicPr>
          <p:cNvPr id="4102" name="Picture 6" descr="File:Green tick.png - Wikipedia">
            <a:extLst>
              <a:ext uri="{FF2B5EF4-FFF2-40B4-BE49-F238E27FC236}">
                <a16:creationId xmlns:a16="http://schemas.microsoft.com/office/drawing/2014/main" id="{900C2012-0459-41E6-B4FB-2DC45F98A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1759" y="5157019"/>
            <a:ext cx="3956727" cy="3885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50169237-2C03-CAEB-E22D-653D4F241ABF}"/>
              </a:ext>
            </a:extLst>
          </p:cNvPr>
          <p:cNvSpPr txBox="1"/>
          <p:nvPr/>
        </p:nvSpPr>
        <p:spPr>
          <a:xfrm>
            <a:off x="14322337" y="3086100"/>
            <a:ext cx="3303639" cy="5539978"/>
          </a:xfrm>
          <a:custGeom>
            <a:avLst/>
            <a:gdLst>
              <a:gd name="connsiteX0" fmla="*/ 0 w 3303639"/>
              <a:gd name="connsiteY0" fmla="*/ 0 h 5539978"/>
              <a:gd name="connsiteX1" fmla="*/ 616679 w 3303639"/>
              <a:gd name="connsiteY1" fmla="*/ 0 h 5539978"/>
              <a:gd name="connsiteX2" fmla="*/ 1200322 w 3303639"/>
              <a:gd name="connsiteY2" fmla="*/ 0 h 5539978"/>
              <a:gd name="connsiteX3" fmla="*/ 1817001 w 3303639"/>
              <a:gd name="connsiteY3" fmla="*/ 0 h 5539978"/>
              <a:gd name="connsiteX4" fmla="*/ 2268499 w 3303639"/>
              <a:gd name="connsiteY4" fmla="*/ 0 h 5539978"/>
              <a:gd name="connsiteX5" fmla="*/ 2753032 w 3303639"/>
              <a:gd name="connsiteY5" fmla="*/ 0 h 5539978"/>
              <a:gd name="connsiteX6" fmla="*/ 3303639 w 3303639"/>
              <a:gd name="connsiteY6" fmla="*/ 0 h 5539978"/>
              <a:gd name="connsiteX7" fmla="*/ 3303639 w 3303639"/>
              <a:gd name="connsiteY7" fmla="*/ 443198 h 5539978"/>
              <a:gd name="connsiteX8" fmla="*/ 3303639 w 3303639"/>
              <a:gd name="connsiteY8" fmla="*/ 941796 h 5539978"/>
              <a:gd name="connsiteX9" fmla="*/ 3303639 w 3303639"/>
              <a:gd name="connsiteY9" fmla="*/ 1384995 h 5539978"/>
              <a:gd name="connsiteX10" fmla="*/ 3303639 w 3303639"/>
              <a:gd name="connsiteY10" fmla="*/ 1772793 h 5539978"/>
              <a:gd name="connsiteX11" fmla="*/ 3303639 w 3303639"/>
              <a:gd name="connsiteY11" fmla="*/ 2215991 h 5539978"/>
              <a:gd name="connsiteX12" fmla="*/ 3303639 w 3303639"/>
              <a:gd name="connsiteY12" fmla="*/ 2714589 h 5539978"/>
              <a:gd name="connsiteX13" fmla="*/ 3303639 w 3303639"/>
              <a:gd name="connsiteY13" fmla="*/ 3379387 h 5539978"/>
              <a:gd name="connsiteX14" fmla="*/ 3303639 w 3303639"/>
              <a:gd name="connsiteY14" fmla="*/ 3877985 h 5539978"/>
              <a:gd name="connsiteX15" fmla="*/ 3303639 w 3303639"/>
              <a:gd name="connsiteY15" fmla="*/ 4265783 h 5539978"/>
              <a:gd name="connsiteX16" fmla="*/ 3303639 w 3303639"/>
              <a:gd name="connsiteY16" fmla="*/ 4708981 h 5539978"/>
              <a:gd name="connsiteX17" fmla="*/ 3303639 w 3303639"/>
              <a:gd name="connsiteY17" fmla="*/ 5539978 h 5539978"/>
              <a:gd name="connsiteX18" fmla="*/ 2819105 w 3303639"/>
              <a:gd name="connsiteY18" fmla="*/ 5539978 h 5539978"/>
              <a:gd name="connsiteX19" fmla="*/ 2235462 w 3303639"/>
              <a:gd name="connsiteY19" fmla="*/ 5539978 h 5539978"/>
              <a:gd name="connsiteX20" fmla="*/ 1684856 w 3303639"/>
              <a:gd name="connsiteY20" fmla="*/ 5539978 h 5539978"/>
              <a:gd name="connsiteX21" fmla="*/ 1167286 w 3303639"/>
              <a:gd name="connsiteY21" fmla="*/ 5539978 h 5539978"/>
              <a:gd name="connsiteX22" fmla="*/ 682752 w 3303639"/>
              <a:gd name="connsiteY22" fmla="*/ 5539978 h 5539978"/>
              <a:gd name="connsiteX23" fmla="*/ 0 w 3303639"/>
              <a:gd name="connsiteY23" fmla="*/ 5539978 h 5539978"/>
              <a:gd name="connsiteX24" fmla="*/ 0 w 3303639"/>
              <a:gd name="connsiteY24" fmla="*/ 4930580 h 5539978"/>
              <a:gd name="connsiteX25" fmla="*/ 0 w 3303639"/>
              <a:gd name="connsiteY25" fmla="*/ 4431982 h 5539978"/>
              <a:gd name="connsiteX26" fmla="*/ 0 w 3303639"/>
              <a:gd name="connsiteY26" fmla="*/ 4044184 h 5539978"/>
              <a:gd name="connsiteX27" fmla="*/ 0 w 3303639"/>
              <a:gd name="connsiteY27" fmla="*/ 3600986 h 5539978"/>
              <a:gd name="connsiteX28" fmla="*/ 0 w 3303639"/>
              <a:gd name="connsiteY28" fmla="*/ 3046988 h 5539978"/>
              <a:gd name="connsiteX29" fmla="*/ 0 w 3303639"/>
              <a:gd name="connsiteY29" fmla="*/ 2382191 h 5539978"/>
              <a:gd name="connsiteX30" fmla="*/ 0 w 3303639"/>
              <a:gd name="connsiteY30" fmla="*/ 1994392 h 5539978"/>
              <a:gd name="connsiteX31" fmla="*/ 0 w 3303639"/>
              <a:gd name="connsiteY31" fmla="*/ 1329595 h 5539978"/>
              <a:gd name="connsiteX32" fmla="*/ 0 w 3303639"/>
              <a:gd name="connsiteY32" fmla="*/ 886396 h 5539978"/>
              <a:gd name="connsiteX33" fmla="*/ 0 w 3303639"/>
              <a:gd name="connsiteY33" fmla="*/ 0 h 5539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303639" h="5539978" fill="none" extrusionOk="0">
                <a:moveTo>
                  <a:pt x="0" y="0"/>
                </a:moveTo>
                <a:cubicBezTo>
                  <a:pt x="197003" y="-60603"/>
                  <a:pt x="479021" y="15384"/>
                  <a:pt x="616679" y="0"/>
                </a:cubicBezTo>
                <a:cubicBezTo>
                  <a:pt x="754337" y="-15384"/>
                  <a:pt x="1040527" y="7442"/>
                  <a:pt x="1200322" y="0"/>
                </a:cubicBezTo>
                <a:cubicBezTo>
                  <a:pt x="1360117" y="-7442"/>
                  <a:pt x="1661904" y="70540"/>
                  <a:pt x="1817001" y="0"/>
                </a:cubicBezTo>
                <a:cubicBezTo>
                  <a:pt x="1972098" y="-70540"/>
                  <a:pt x="2158580" y="3208"/>
                  <a:pt x="2268499" y="0"/>
                </a:cubicBezTo>
                <a:cubicBezTo>
                  <a:pt x="2378418" y="-3208"/>
                  <a:pt x="2524443" y="15355"/>
                  <a:pt x="2753032" y="0"/>
                </a:cubicBezTo>
                <a:cubicBezTo>
                  <a:pt x="2981621" y="-15355"/>
                  <a:pt x="3115392" y="2551"/>
                  <a:pt x="3303639" y="0"/>
                </a:cubicBezTo>
                <a:cubicBezTo>
                  <a:pt x="3342221" y="110894"/>
                  <a:pt x="3289631" y="345762"/>
                  <a:pt x="3303639" y="443198"/>
                </a:cubicBezTo>
                <a:cubicBezTo>
                  <a:pt x="3317647" y="540634"/>
                  <a:pt x="3269706" y="749208"/>
                  <a:pt x="3303639" y="941796"/>
                </a:cubicBezTo>
                <a:cubicBezTo>
                  <a:pt x="3337572" y="1134384"/>
                  <a:pt x="3281824" y="1172326"/>
                  <a:pt x="3303639" y="1384995"/>
                </a:cubicBezTo>
                <a:cubicBezTo>
                  <a:pt x="3325454" y="1597664"/>
                  <a:pt x="3276266" y="1671070"/>
                  <a:pt x="3303639" y="1772793"/>
                </a:cubicBezTo>
                <a:cubicBezTo>
                  <a:pt x="3331012" y="1874516"/>
                  <a:pt x="3285929" y="2034510"/>
                  <a:pt x="3303639" y="2215991"/>
                </a:cubicBezTo>
                <a:cubicBezTo>
                  <a:pt x="3321349" y="2397472"/>
                  <a:pt x="3296586" y="2560088"/>
                  <a:pt x="3303639" y="2714589"/>
                </a:cubicBezTo>
                <a:cubicBezTo>
                  <a:pt x="3310692" y="2869090"/>
                  <a:pt x="3224056" y="3075674"/>
                  <a:pt x="3303639" y="3379387"/>
                </a:cubicBezTo>
                <a:cubicBezTo>
                  <a:pt x="3383222" y="3683100"/>
                  <a:pt x="3301041" y="3770321"/>
                  <a:pt x="3303639" y="3877985"/>
                </a:cubicBezTo>
                <a:cubicBezTo>
                  <a:pt x="3306237" y="3985649"/>
                  <a:pt x="3259710" y="4132486"/>
                  <a:pt x="3303639" y="4265783"/>
                </a:cubicBezTo>
                <a:cubicBezTo>
                  <a:pt x="3347568" y="4399080"/>
                  <a:pt x="3279301" y="4610667"/>
                  <a:pt x="3303639" y="4708981"/>
                </a:cubicBezTo>
                <a:cubicBezTo>
                  <a:pt x="3327977" y="4807295"/>
                  <a:pt x="3249124" y="5253845"/>
                  <a:pt x="3303639" y="5539978"/>
                </a:cubicBezTo>
                <a:cubicBezTo>
                  <a:pt x="3130036" y="5555075"/>
                  <a:pt x="3038007" y="5492503"/>
                  <a:pt x="2819105" y="5539978"/>
                </a:cubicBezTo>
                <a:cubicBezTo>
                  <a:pt x="2600203" y="5587453"/>
                  <a:pt x="2521982" y="5488651"/>
                  <a:pt x="2235462" y="5539978"/>
                </a:cubicBezTo>
                <a:cubicBezTo>
                  <a:pt x="1948942" y="5591305"/>
                  <a:pt x="1795240" y="5506799"/>
                  <a:pt x="1684856" y="5539978"/>
                </a:cubicBezTo>
                <a:cubicBezTo>
                  <a:pt x="1574472" y="5573157"/>
                  <a:pt x="1308373" y="5494430"/>
                  <a:pt x="1167286" y="5539978"/>
                </a:cubicBezTo>
                <a:cubicBezTo>
                  <a:pt x="1026199" y="5585526"/>
                  <a:pt x="864120" y="5502963"/>
                  <a:pt x="682752" y="5539978"/>
                </a:cubicBezTo>
                <a:cubicBezTo>
                  <a:pt x="501384" y="5576993"/>
                  <a:pt x="210791" y="5480954"/>
                  <a:pt x="0" y="5539978"/>
                </a:cubicBezTo>
                <a:cubicBezTo>
                  <a:pt x="-59529" y="5291498"/>
                  <a:pt x="16550" y="5220156"/>
                  <a:pt x="0" y="4930580"/>
                </a:cubicBezTo>
                <a:cubicBezTo>
                  <a:pt x="-16550" y="4641004"/>
                  <a:pt x="5690" y="4568206"/>
                  <a:pt x="0" y="4431982"/>
                </a:cubicBezTo>
                <a:cubicBezTo>
                  <a:pt x="-5690" y="4295758"/>
                  <a:pt x="45809" y="4173136"/>
                  <a:pt x="0" y="4044184"/>
                </a:cubicBezTo>
                <a:cubicBezTo>
                  <a:pt x="-45809" y="3915232"/>
                  <a:pt x="9389" y="3751266"/>
                  <a:pt x="0" y="3600986"/>
                </a:cubicBezTo>
                <a:cubicBezTo>
                  <a:pt x="-9389" y="3450706"/>
                  <a:pt x="6188" y="3182648"/>
                  <a:pt x="0" y="3046988"/>
                </a:cubicBezTo>
                <a:cubicBezTo>
                  <a:pt x="-6188" y="2911328"/>
                  <a:pt x="38862" y="2641320"/>
                  <a:pt x="0" y="2382191"/>
                </a:cubicBezTo>
                <a:cubicBezTo>
                  <a:pt x="-38862" y="2123062"/>
                  <a:pt x="23548" y="2132520"/>
                  <a:pt x="0" y="1994392"/>
                </a:cubicBezTo>
                <a:cubicBezTo>
                  <a:pt x="-23548" y="1856264"/>
                  <a:pt x="38928" y="1481653"/>
                  <a:pt x="0" y="1329595"/>
                </a:cubicBezTo>
                <a:cubicBezTo>
                  <a:pt x="-38928" y="1177537"/>
                  <a:pt x="21299" y="992506"/>
                  <a:pt x="0" y="886396"/>
                </a:cubicBezTo>
                <a:cubicBezTo>
                  <a:pt x="-21299" y="780286"/>
                  <a:pt x="74066" y="194736"/>
                  <a:pt x="0" y="0"/>
                </a:cubicBezTo>
                <a:close/>
              </a:path>
              <a:path w="3303639" h="5539978" stroke="0" extrusionOk="0">
                <a:moveTo>
                  <a:pt x="0" y="0"/>
                </a:moveTo>
                <a:cubicBezTo>
                  <a:pt x="196830" y="-62866"/>
                  <a:pt x="301983" y="41028"/>
                  <a:pt x="550607" y="0"/>
                </a:cubicBezTo>
                <a:cubicBezTo>
                  <a:pt x="799231" y="-41028"/>
                  <a:pt x="988705" y="422"/>
                  <a:pt x="1134249" y="0"/>
                </a:cubicBezTo>
                <a:cubicBezTo>
                  <a:pt x="1279793" y="-422"/>
                  <a:pt x="1548492" y="1222"/>
                  <a:pt x="1750929" y="0"/>
                </a:cubicBezTo>
                <a:cubicBezTo>
                  <a:pt x="1953366" y="-1222"/>
                  <a:pt x="2087558" y="20728"/>
                  <a:pt x="2202426" y="0"/>
                </a:cubicBezTo>
                <a:cubicBezTo>
                  <a:pt x="2317294" y="-20728"/>
                  <a:pt x="2529878" y="18255"/>
                  <a:pt x="2653923" y="0"/>
                </a:cubicBezTo>
                <a:cubicBezTo>
                  <a:pt x="2777968" y="-18255"/>
                  <a:pt x="3150808" y="74995"/>
                  <a:pt x="3303639" y="0"/>
                </a:cubicBezTo>
                <a:cubicBezTo>
                  <a:pt x="3313494" y="136805"/>
                  <a:pt x="3269328" y="199334"/>
                  <a:pt x="3303639" y="387798"/>
                </a:cubicBezTo>
                <a:cubicBezTo>
                  <a:pt x="3337950" y="576262"/>
                  <a:pt x="3246972" y="678738"/>
                  <a:pt x="3303639" y="941796"/>
                </a:cubicBezTo>
                <a:cubicBezTo>
                  <a:pt x="3360306" y="1204854"/>
                  <a:pt x="3295794" y="1343520"/>
                  <a:pt x="3303639" y="1495794"/>
                </a:cubicBezTo>
                <a:cubicBezTo>
                  <a:pt x="3311484" y="1648068"/>
                  <a:pt x="3280431" y="1751868"/>
                  <a:pt x="3303639" y="1883593"/>
                </a:cubicBezTo>
                <a:cubicBezTo>
                  <a:pt x="3326847" y="2015318"/>
                  <a:pt x="3251118" y="2229946"/>
                  <a:pt x="3303639" y="2326791"/>
                </a:cubicBezTo>
                <a:cubicBezTo>
                  <a:pt x="3356160" y="2423636"/>
                  <a:pt x="3292277" y="2545607"/>
                  <a:pt x="3303639" y="2714589"/>
                </a:cubicBezTo>
                <a:cubicBezTo>
                  <a:pt x="3315001" y="2883571"/>
                  <a:pt x="3281086" y="3139689"/>
                  <a:pt x="3303639" y="3268587"/>
                </a:cubicBezTo>
                <a:cubicBezTo>
                  <a:pt x="3326192" y="3397485"/>
                  <a:pt x="3274983" y="3610947"/>
                  <a:pt x="3303639" y="3711785"/>
                </a:cubicBezTo>
                <a:cubicBezTo>
                  <a:pt x="3332295" y="3812623"/>
                  <a:pt x="3302359" y="3991378"/>
                  <a:pt x="3303639" y="4210383"/>
                </a:cubicBezTo>
                <a:cubicBezTo>
                  <a:pt x="3304919" y="4429388"/>
                  <a:pt x="3283639" y="4477265"/>
                  <a:pt x="3303639" y="4598182"/>
                </a:cubicBezTo>
                <a:cubicBezTo>
                  <a:pt x="3323639" y="4719099"/>
                  <a:pt x="3283214" y="4910036"/>
                  <a:pt x="3303639" y="5041380"/>
                </a:cubicBezTo>
                <a:cubicBezTo>
                  <a:pt x="3324064" y="5172724"/>
                  <a:pt x="3277093" y="5375876"/>
                  <a:pt x="3303639" y="5539978"/>
                </a:cubicBezTo>
                <a:cubicBezTo>
                  <a:pt x="3153524" y="5568762"/>
                  <a:pt x="3039375" y="5509760"/>
                  <a:pt x="2852142" y="5539978"/>
                </a:cubicBezTo>
                <a:cubicBezTo>
                  <a:pt x="2664909" y="5570196"/>
                  <a:pt x="2531308" y="5479514"/>
                  <a:pt x="2301535" y="5539978"/>
                </a:cubicBezTo>
                <a:cubicBezTo>
                  <a:pt x="2071762" y="5600442"/>
                  <a:pt x="1852380" y="5477380"/>
                  <a:pt x="1717892" y="5539978"/>
                </a:cubicBezTo>
                <a:cubicBezTo>
                  <a:pt x="1583404" y="5602576"/>
                  <a:pt x="1349163" y="5512361"/>
                  <a:pt x="1233359" y="5539978"/>
                </a:cubicBezTo>
                <a:cubicBezTo>
                  <a:pt x="1117555" y="5567595"/>
                  <a:pt x="901644" y="5497160"/>
                  <a:pt x="616679" y="5539978"/>
                </a:cubicBezTo>
                <a:cubicBezTo>
                  <a:pt x="331714" y="5582796"/>
                  <a:pt x="190885" y="5506295"/>
                  <a:pt x="0" y="5539978"/>
                </a:cubicBezTo>
                <a:cubicBezTo>
                  <a:pt x="-46215" y="5378402"/>
                  <a:pt x="24598" y="5010589"/>
                  <a:pt x="0" y="4875181"/>
                </a:cubicBezTo>
                <a:cubicBezTo>
                  <a:pt x="-24598" y="4739773"/>
                  <a:pt x="36008" y="4629120"/>
                  <a:pt x="0" y="4431982"/>
                </a:cubicBezTo>
                <a:cubicBezTo>
                  <a:pt x="-36008" y="4234844"/>
                  <a:pt x="20752" y="4027358"/>
                  <a:pt x="0" y="3822585"/>
                </a:cubicBezTo>
                <a:cubicBezTo>
                  <a:pt x="-20752" y="3617812"/>
                  <a:pt x="19373" y="3546643"/>
                  <a:pt x="0" y="3434786"/>
                </a:cubicBezTo>
                <a:cubicBezTo>
                  <a:pt x="-19373" y="3322929"/>
                  <a:pt x="20500" y="3164014"/>
                  <a:pt x="0" y="2991588"/>
                </a:cubicBezTo>
                <a:cubicBezTo>
                  <a:pt x="-20500" y="2819162"/>
                  <a:pt x="37624" y="2526093"/>
                  <a:pt x="0" y="2382191"/>
                </a:cubicBezTo>
                <a:cubicBezTo>
                  <a:pt x="-37624" y="2238289"/>
                  <a:pt x="64557" y="2040765"/>
                  <a:pt x="0" y="1828193"/>
                </a:cubicBezTo>
                <a:cubicBezTo>
                  <a:pt x="-64557" y="1615621"/>
                  <a:pt x="7531" y="1492183"/>
                  <a:pt x="0" y="1384995"/>
                </a:cubicBezTo>
                <a:cubicBezTo>
                  <a:pt x="-7531" y="1277807"/>
                  <a:pt x="41048" y="968073"/>
                  <a:pt x="0" y="830997"/>
                </a:cubicBezTo>
                <a:cubicBezTo>
                  <a:pt x="-41048" y="693921"/>
                  <a:pt x="81938" y="166207"/>
                  <a:pt x="0" y="0"/>
                </a:cubicBezTo>
                <a:close/>
              </a:path>
            </a:pathLst>
          </a:custGeom>
          <a:ln>
            <a:solidFill>
              <a:schemeClr val="tx1"/>
            </a:solidFill>
            <a:extLst>
              <a:ext uri="{C807C97D-BFC1-408E-A445-0C87EB9F89A2}">
                <ask:lineSketchStyleProps xmlns:ask="http://schemas.microsoft.com/office/drawing/2018/sketchyshapes" sd="1050119024">
                  <a:prstGeom prst="rect">
                    <a:avLst/>
                  </a:prstGeom>
                  <ask:type>
                    <ask:lineSketchScribble/>
                  </ask:type>
                </ask:lineSketchStyleProps>
              </a:ext>
            </a:extLst>
          </a:ln>
        </p:spPr>
        <p:txBody>
          <a:bodyPr wrap="square" lIns="0" tIns="0" rIns="0" bIns="0" rtlCol="0" anchor="t">
            <a:spAutoFit/>
          </a:bodyPr>
          <a:lstStyle/>
          <a:p>
            <a:pPr algn="ctr"/>
            <a:r>
              <a:rPr lang="en-GB" sz="4000" b="1" dirty="0"/>
              <a:t>Avoid ‘revision for revision’s sake’: ensure that you understand what to revise and why you are revising that content.</a:t>
            </a:r>
          </a:p>
        </p:txBody>
      </p:sp>
      <p:sp>
        <p:nvSpPr>
          <p:cNvPr id="8" name="AutoShape 4">
            <a:extLst>
              <a:ext uri="{FF2B5EF4-FFF2-40B4-BE49-F238E27FC236}">
                <a16:creationId xmlns:a16="http://schemas.microsoft.com/office/drawing/2014/main" id="{CCF956F8-CC69-167D-BBA9-D977BE615B3E}"/>
              </a:ext>
            </a:extLst>
          </p:cNvPr>
          <p:cNvSpPr/>
          <p:nvPr/>
        </p:nvSpPr>
        <p:spPr>
          <a:xfrm>
            <a:off x="0" y="2067339"/>
            <a:ext cx="9277093" cy="0"/>
          </a:xfrm>
          <a:prstGeom prst="line">
            <a:avLst/>
          </a:prstGeom>
          <a:ln w="38100" cap="flat">
            <a:solidFill>
              <a:srgbClr val="143C3C"/>
            </a:solidFill>
            <a:prstDash val="solid"/>
            <a:headEnd type="none" w="sm" len="sm"/>
            <a:tailEnd type="none" w="sm" len="sm"/>
          </a:ln>
        </p:spPr>
        <p:txBody>
          <a:bodyPr/>
          <a:lstStyle/>
          <a:p>
            <a:endParaRPr lang="en-GB"/>
          </a:p>
        </p:txBody>
      </p:sp>
      <p:sp>
        <p:nvSpPr>
          <p:cNvPr id="10" name="TextBox 9">
            <a:extLst>
              <a:ext uri="{FF2B5EF4-FFF2-40B4-BE49-F238E27FC236}">
                <a16:creationId xmlns:a16="http://schemas.microsoft.com/office/drawing/2014/main" id="{77FC09DA-2AE6-8050-2C8F-2CCB94C424B9}"/>
              </a:ext>
            </a:extLst>
          </p:cNvPr>
          <p:cNvSpPr txBox="1"/>
          <p:nvPr/>
        </p:nvSpPr>
        <p:spPr>
          <a:xfrm>
            <a:off x="-27039" y="649433"/>
            <a:ext cx="11125380"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Know your revision!</a:t>
            </a:r>
          </a:p>
        </p:txBody>
      </p:sp>
      <p:sp>
        <p:nvSpPr>
          <p:cNvPr id="11" name="Freeform 6">
            <a:extLst>
              <a:ext uri="{FF2B5EF4-FFF2-40B4-BE49-F238E27FC236}">
                <a16:creationId xmlns:a16="http://schemas.microsoft.com/office/drawing/2014/main" id="{871B7EF6-37EB-7810-C7C1-DAB399057AE4}"/>
              </a:ext>
            </a:extLst>
          </p:cNvPr>
          <p:cNvSpPr/>
          <p:nvPr/>
        </p:nvSpPr>
        <p:spPr>
          <a:xfrm>
            <a:off x="13186196" y="381916"/>
            <a:ext cx="2933700" cy="1971588"/>
          </a:xfrm>
          <a:custGeom>
            <a:avLst/>
            <a:gdLst/>
            <a:ahLst/>
            <a:cxnLst/>
            <a:rect l="l" t="t" r="r" b="b"/>
            <a:pathLst>
              <a:path w="2256794" h="1619250">
                <a:moveTo>
                  <a:pt x="0" y="0"/>
                </a:moveTo>
                <a:lnTo>
                  <a:pt x="2256794" y="0"/>
                </a:lnTo>
                <a:lnTo>
                  <a:pt x="2256794" y="1619250"/>
                </a:lnTo>
                <a:lnTo>
                  <a:pt x="0" y="16192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extLst>
      <p:ext uri="{BB962C8B-B14F-4D97-AF65-F5344CB8AC3E}">
        <p14:creationId xmlns:p14="http://schemas.microsoft.com/office/powerpoint/2010/main" val="30856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fade">
                                      <p:cBhvr>
                                        <p:cTn id="28" dur="1000"/>
                                        <p:tgtEl>
                                          <p:spTgt spid="4102"/>
                                        </p:tgtEl>
                                      </p:cBhvr>
                                    </p:animEffect>
                                    <p:anim calcmode="lin" valueType="num">
                                      <p:cBhvr>
                                        <p:cTn id="29" dur="1000" fill="hold"/>
                                        <p:tgtEl>
                                          <p:spTgt spid="4102"/>
                                        </p:tgtEl>
                                        <p:attrNameLst>
                                          <p:attrName>ppt_x</p:attrName>
                                        </p:attrNameLst>
                                      </p:cBhvr>
                                      <p:tavLst>
                                        <p:tav tm="0">
                                          <p:val>
                                            <p:strVal val="#ppt_x"/>
                                          </p:val>
                                        </p:tav>
                                        <p:tav tm="100000">
                                          <p:val>
                                            <p:strVal val="#ppt_x"/>
                                          </p:val>
                                        </p:tav>
                                      </p:tavLst>
                                    </p:anim>
                                    <p:anim calcmode="lin" valueType="num">
                                      <p:cBhvr>
                                        <p:cTn id="30"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71" y="159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4" name="TextBox 4"/>
          <p:cNvSpPr txBox="1"/>
          <p:nvPr/>
        </p:nvSpPr>
        <p:spPr>
          <a:xfrm>
            <a:off x="12106531" y="3107868"/>
            <a:ext cx="4809275" cy="1009650"/>
          </a:xfrm>
          <a:prstGeom prst="rect">
            <a:avLst/>
          </a:prstGeom>
        </p:spPr>
        <p:txBody>
          <a:bodyPr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TECHNIQUES</a:t>
            </a:r>
          </a:p>
        </p:txBody>
      </p:sp>
      <p:sp>
        <p:nvSpPr>
          <p:cNvPr id="5" name="AutoShape 5"/>
          <p:cNvSpPr/>
          <p:nvPr/>
        </p:nvSpPr>
        <p:spPr>
          <a:xfrm flipV="1">
            <a:off x="1025116"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7" name="TextBox 7"/>
          <p:cNvSpPr txBox="1"/>
          <p:nvPr/>
        </p:nvSpPr>
        <p:spPr>
          <a:xfrm>
            <a:off x="6776233" y="3107868"/>
            <a:ext cx="4809275" cy="1009650"/>
          </a:xfrm>
          <a:prstGeom prst="rect">
            <a:avLst/>
          </a:prstGeom>
        </p:spPr>
        <p:txBody>
          <a:bodyPr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PREPARATION</a:t>
            </a:r>
          </a:p>
        </p:txBody>
      </p:sp>
      <p:sp>
        <p:nvSpPr>
          <p:cNvPr id="8" name="AutoShape 8"/>
          <p:cNvSpPr/>
          <p:nvPr/>
        </p:nvSpPr>
        <p:spPr>
          <a:xfrm flipV="1">
            <a:off x="6739362"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10" name="TextBox 10"/>
          <p:cNvSpPr txBox="1"/>
          <p:nvPr/>
        </p:nvSpPr>
        <p:spPr>
          <a:xfrm>
            <a:off x="983479" y="3068385"/>
            <a:ext cx="4809275" cy="1000274"/>
          </a:xfrm>
          <a:prstGeom prst="rect">
            <a:avLst/>
          </a:prstGeom>
        </p:spPr>
        <p:txBody>
          <a:bodyPr wrap="square"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ADVICE</a:t>
            </a:r>
          </a:p>
        </p:txBody>
      </p:sp>
      <p:sp>
        <p:nvSpPr>
          <p:cNvPr id="11" name="AutoShape 11"/>
          <p:cNvSpPr/>
          <p:nvPr/>
        </p:nvSpPr>
        <p:spPr>
          <a:xfrm flipV="1">
            <a:off x="12449976"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12" name="Freeform 12"/>
          <p:cNvSpPr/>
          <p:nvPr/>
        </p:nvSpPr>
        <p:spPr>
          <a:xfrm>
            <a:off x="435770" y="630490"/>
            <a:ext cx="2661800" cy="1664835"/>
          </a:xfrm>
          <a:custGeom>
            <a:avLst/>
            <a:gdLst/>
            <a:ahLst/>
            <a:cxnLst/>
            <a:rect l="l" t="t" r="r" b="b"/>
            <a:pathLst>
              <a:path w="2661800" h="1664835">
                <a:moveTo>
                  <a:pt x="0" y="0"/>
                </a:moveTo>
                <a:lnTo>
                  <a:pt x="2661799" y="0"/>
                </a:lnTo>
                <a:lnTo>
                  <a:pt x="2661799"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3" name="Freeform 13"/>
          <p:cNvSpPr/>
          <p:nvPr/>
        </p:nvSpPr>
        <p:spPr>
          <a:xfrm flipH="1">
            <a:off x="3858696" y="456318"/>
            <a:ext cx="2661800" cy="1664835"/>
          </a:xfrm>
          <a:custGeom>
            <a:avLst/>
            <a:gdLst/>
            <a:ahLst/>
            <a:cxnLst/>
            <a:rect l="l" t="t" r="r" b="b"/>
            <a:pathLst>
              <a:path w="2661800" h="1664835">
                <a:moveTo>
                  <a:pt x="2661800" y="0"/>
                </a:moveTo>
                <a:lnTo>
                  <a:pt x="0" y="0"/>
                </a:lnTo>
                <a:lnTo>
                  <a:pt x="0" y="1664835"/>
                </a:lnTo>
                <a:lnTo>
                  <a:pt x="2661800" y="1664835"/>
                </a:lnTo>
                <a:lnTo>
                  <a:pt x="26618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7281622" y="883635"/>
            <a:ext cx="2661800" cy="1664835"/>
          </a:xfrm>
          <a:custGeom>
            <a:avLst/>
            <a:gdLst/>
            <a:ahLst/>
            <a:cxnLst/>
            <a:rect l="l" t="t" r="r" b="b"/>
            <a:pathLst>
              <a:path w="2661800" h="1664835">
                <a:moveTo>
                  <a:pt x="0" y="0"/>
                </a:moveTo>
                <a:lnTo>
                  <a:pt x="2661800" y="0"/>
                </a:lnTo>
                <a:lnTo>
                  <a:pt x="2661800"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4911119" y="562373"/>
            <a:ext cx="2661800" cy="1664835"/>
          </a:xfrm>
          <a:custGeom>
            <a:avLst/>
            <a:gdLst/>
            <a:ahLst/>
            <a:cxnLst/>
            <a:rect l="l" t="t" r="r" b="b"/>
            <a:pathLst>
              <a:path w="2661800" h="1664835">
                <a:moveTo>
                  <a:pt x="0" y="0"/>
                </a:moveTo>
                <a:lnTo>
                  <a:pt x="2661799" y="0"/>
                </a:lnTo>
                <a:lnTo>
                  <a:pt x="2661799"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flipH="1">
            <a:off x="11119076" y="606320"/>
            <a:ext cx="2661800" cy="1664835"/>
          </a:xfrm>
          <a:custGeom>
            <a:avLst/>
            <a:gdLst/>
            <a:ahLst/>
            <a:cxnLst/>
            <a:rect l="l" t="t" r="r" b="b"/>
            <a:pathLst>
              <a:path w="2661800" h="1664835">
                <a:moveTo>
                  <a:pt x="2661800" y="0"/>
                </a:moveTo>
                <a:lnTo>
                  <a:pt x="0" y="0"/>
                </a:lnTo>
                <a:lnTo>
                  <a:pt x="0" y="1664835"/>
                </a:lnTo>
                <a:lnTo>
                  <a:pt x="2661800" y="1664835"/>
                </a:lnTo>
                <a:lnTo>
                  <a:pt x="26618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8">
            <a:extLst>
              <a:ext uri="{FF2B5EF4-FFF2-40B4-BE49-F238E27FC236}">
                <a16:creationId xmlns:a16="http://schemas.microsoft.com/office/drawing/2014/main" id="{39417D11-244E-6FF8-556A-62962FCB01CF}"/>
              </a:ext>
            </a:extLst>
          </p:cNvPr>
          <p:cNvSpPr/>
          <p:nvPr/>
        </p:nvSpPr>
        <p:spPr>
          <a:xfrm>
            <a:off x="1676400" y="6576020"/>
            <a:ext cx="2757838" cy="2827346"/>
          </a:xfrm>
          <a:custGeom>
            <a:avLst/>
            <a:gdLst/>
            <a:ahLst/>
            <a:cxnLst/>
            <a:rect l="l" t="t" r="r" b="b"/>
            <a:pathLst>
              <a:path w="3386999" h="3285389">
                <a:moveTo>
                  <a:pt x="0" y="0"/>
                </a:moveTo>
                <a:lnTo>
                  <a:pt x="3386999" y="0"/>
                </a:lnTo>
                <a:lnTo>
                  <a:pt x="3386999" y="3285389"/>
                </a:lnTo>
                <a:lnTo>
                  <a:pt x="0" y="3285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20">
            <a:extLst>
              <a:ext uri="{FF2B5EF4-FFF2-40B4-BE49-F238E27FC236}">
                <a16:creationId xmlns:a16="http://schemas.microsoft.com/office/drawing/2014/main" id="{AD739F47-9FE7-4197-263A-56376EF5A0C0}"/>
              </a:ext>
            </a:extLst>
          </p:cNvPr>
          <p:cNvSpPr/>
          <p:nvPr/>
        </p:nvSpPr>
        <p:spPr>
          <a:xfrm>
            <a:off x="8287364" y="7005484"/>
            <a:ext cx="1713272" cy="2397881"/>
          </a:xfrm>
          <a:custGeom>
            <a:avLst/>
            <a:gdLst/>
            <a:ahLst/>
            <a:cxnLst/>
            <a:rect l="l" t="t" r="r" b="b"/>
            <a:pathLst>
              <a:path w="747799" h="1619250">
                <a:moveTo>
                  <a:pt x="0" y="0"/>
                </a:moveTo>
                <a:lnTo>
                  <a:pt x="747799" y="0"/>
                </a:lnTo>
                <a:lnTo>
                  <a:pt x="747799" y="1619250"/>
                </a:lnTo>
                <a:lnTo>
                  <a:pt x="0" y="1619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21">
            <a:extLst>
              <a:ext uri="{FF2B5EF4-FFF2-40B4-BE49-F238E27FC236}">
                <a16:creationId xmlns:a16="http://schemas.microsoft.com/office/drawing/2014/main" id="{9C94A1B3-F26A-CBB6-8B97-9788BDE578E3}"/>
              </a:ext>
            </a:extLst>
          </p:cNvPr>
          <p:cNvSpPr/>
          <p:nvPr/>
        </p:nvSpPr>
        <p:spPr>
          <a:xfrm>
            <a:off x="13780876" y="7586661"/>
            <a:ext cx="3102975" cy="1866752"/>
          </a:xfrm>
          <a:custGeom>
            <a:avLst/>
            <a:gdLst/>
            <a:ahLst/>
            <a:cxnLst/>
            <a:rect l="l" t="t" r="r" b="b"/>
            <a:pathLst>
              <a:path w="2201685" h="1361042">
                <a:moveTo>
                  <a:pt x="0" y="0"/>
                </a:moveTo>
                <a:lnTo>
                  <a:pt x="2201685" y="0"/>
                </a:lnTo>
                <a:lnTo>
                  <a:pt x="2201685" y="1361041"/>
                </a:lnTo>
                <a:lnTo>
                  <a:pt x="0" y="13610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extLst>
      <p:ext uri="{BB962C8B-B14F-4D97-AF65-F5344CB8AC3E}">
        <p14:creationId xmlns:p14="http://schemas.microsoft.com/office/powerpoint/2010/main" val="2263608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TextBox 3"/>
          <p:cNvSpPr txBox="1"/>
          <p:nvPr/>
        </p:nvSpPr>
        <p:spPr>
          <a:xfrm>
            <a:off x="4223282" y="4148137"/>
            <a:ext cx="9841437" cy="1871346"/>
          </a:xfrm>
          <a:prstGeom prst="rect">
            <a:avLst/>
          </a:prstGeom>
        </p:spPr>
        <p:txBody>
          <a:bodyPr lIns="0" tIns="0" rIns="0" bIns="0" rtlCol="0" anchor="t">
            <a:spAutoFit/>
          </a:bodyPr>
          <a:lstStyle/>
          <a:p>
            <a:pPr marL="0" lvl="0" indent="0" algn="ctr">
              <a:lnSpc>
                <a:spcPts val="15598"/>
              </a:lnSpc>
              <a:spcBef>
                <a:spcPct val="0"/>
              </a:spcBef>
            </a:pPr>
            <a:r>
              <a:rPr lang="en-US" sz="12999" spc="259" dirty="0">
                <a:solidFill>
                  <a:srgbClr val="000000"/>
                </a:solidFill>
                <a:latin typeface="Squada One"/>
                <a:ea typeface="Squada One"/>
                <a:cs typeface="Squada One"/>
                <a:sym typeface="Squada One"/>
              </a:rPr>
              <a:t>PREPARATION</a:t>
            </a:r>
          </a:p>
        </p:txBody>
      </p:sp>
      <p:sp>
        <p:nvSpPr>
          <p:cNvPr id="4" name="AutoShape 4"/>
          <p:cNvSpPr/>
          <p:nvPr/>
        </p:nvSpPr>
        <p:spPr>
          <a:xfrm>
            <a:off x="4223282" y="3143250"/>
            <a:ext cx="9841437" cy="0"/>
          </a:xfrm>
          <a:prstGeom prst="line">
            <a:avLst/>
          </a:prstGeom>
          <a:ln w="38100" cap="flat">
            <a:solidFill>
              <a:srgbClr val="143C3C"/>
            </a:solidFill>
            <a:prstDash val="solid"/>
            <a:headEnd type="none" w="sm" len="sm"/>
            <a:tailEnd type="none" w="sm" len="sm"/>
          </a:ln>
        </p:spPr>
        <p:txBody>
          <a:bodyPr/>
          <a:lstStyle/>
          <a:p>
            <a:endParaRPr lang="en-GB"/>
          </a:p>
        </p:txBody>
      </p:sp>
      <p:sp>
        <p:nvSpPr>
          <p:cNvPr id="5" name="AutoShape 5"/>
          <p:cNvSpPr/>
          <p:nvPr/>
        </p:nvSpPr>
        <p:spPr>
          <a:xfrm>
            <a:off x="4223282" y="7105650"/>
            <a:ext cx="9841437" cy="0"/>
          </a:xfrm>
          <a:prstGeom prst="line">
            <a:avLst/>
          </a:prstGeom>
          <a:ln w="38100" cap="flat">
            <a:solidFill>
              <a:srgbClr val="143C3C"/>
            </a:solidFill>
            <a:prstDash val="solid"/>
            <a:headEnd type="none" w="sm" len="sm"/>
            <a:tailEnd type="none" w="sm" len="sm"/>
          </a:ln>
        </p:spPr>
        <p:txBody>
          <a:bodyPr/>
          <a:lstStyle/>
          <a:p>
            <a:endParaRPr lang="en-GB"/>
          </a:p>
        </p:txBody>
      </p:sp>
      <p:sp>
        <p:nvSpPr>
          <p:cNvPr id="6" name="Freeform 6"/>
          <p:cNvSpPr/>
          <p:nvPr/>
        </p:nvSpPr>
        <p:spPr>
          <a:xfrm flipV="1">
            <a:off x="-1133714" y="9175258"/>
            <a:ext cx="20555429" cy="2389569"/>
          </a:xfrm>
          <a:custGeom>
            <a:avLst/>
            <a:gdLst/>
            <a:ahLst/>
            <a:cxnLst/>
            <a:rect l="l" t="t" r="r" b="b"/>
            <a:pathLst>
              <a:path w="20555429" h="2389569">
                <a:moveTo>
                  <a:pt x="0" y="2389568"/>
                </a:moveTo>
                <a:lnTo>
                  <a:pt x="20555428" y="2389568"/>
                </a:lnTo>
                <a:lnTo>
                  <a:pt x="20555428" y="0"/>
                </a:lnTo>
                <a:lnTo>
                  <a:pt x="0" y="0"/>
                </a:lnTo>
                <a:lnTo>
                  <a:pt x="0" y="23895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133714" y="-1277826"/>
            <a:ext cx="20555429" cy="2389569"/>
          </a:xfrm>
          <a:custGeom>
            <a:avLst/>
            <a:gdLst/>
            <a:ahLst/>
            <a:cxnLst/>
            <a:rect l="l" t="t" r="r" b="b"/>
            <a:pathLst>
              <a:path w="20555429" h="2389569">
                <a:moveTo>
                  <a:pt x="0" y="0"/>
                </a:moveTo>
                <a:lnTo>
                  <a:pt x="20555428" y="0"/>
                </a:lnTo>
                <a:lnTo>
                  <a:pt x="20555428" y="2389568"/>
                </a:lnTo>
                <a:lnTo>
                  <a:pt x="0" y="238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6">
            <a:extLst>
              <a:ext uri="{FF2B5EF4-FFF2-40B4-BE49-F238E27FC236}">
                <a16:creationId xmlns:a16="http://schemas.microsoft.com/office/drawing/2014/main" id="{EE3D9E62-2980-EB94-ACBF-B4EEC92A121D}"/>
              </a:ext>
            </a:extLst>
          </p:cNvPr>
          <p:cNvSpPr/>
          <p:nvPr/>
        </p:nvSpPr>
        <p:spPr>
          <a:xfrm>
            <a:off x="1028700" y="5509357"/>
            <a:ext cx="2256794" cy="1619250"/>
          </a:xfrm>
          <a:custGeom>
            <a:avLst/>
            <a:gdLst/>
            <a:ahLst/>
            <a:cxnLst/>
            <a:rect l="l" t="t" r="r" b="b"/>
            <a:pathLst>
              <a:path w="2256794" h="1619250">
                <a:moveTo>
                  <a:pt x="0" y="0"/>
                </a:moveTo>
                <a:lnTo>
                  <a:pt x="2256794" y="0"/>
                </a:lnTo>
                <a:lnTo>
                  <a:pt x="2256794" y="1619250"/>
                </a:lnTo>
                <a:lnTo>
                  <a:pt x="0" y="16192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50252" y="262848"/>
            <a:ext cx="2469176" cy="1910454"/>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117F84D0-52B0-C5F9-55D1-BF82F20B85FA}"/>
              </a:ext>
            </a:extLst>
          </p:cNvPr>
          <p:cNvSpPr txBox="1"/>
          <p:nvPr/>
        </p:nvSpPr>
        <p:spPr>
          <a:xfrm>
            <a:off x="1678886" y="370635"/>
            <a:ext cx="11125380"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Organise your time</a:t>
            </a:r>
          </a:p>
        </p:txBody>
      </p:sp>
      <p:pic>
        <p:nvPicPr>
          <p:cNvPr id="4" name="Picture 3">
            <a:extLst>
              <a:ext uri="{FF2B5EF4-FFF2-40B4-BE49-F238E27FC236}">
                <a16:creationId xmlns:a16="http://schemas.microsoft.com/office/drawing/2014/main" id="{2A771357-E074-4EE6-53B5-18DFF4166875}"/>
              </a:ext>
            </a:extLst>
          </p:cNvPr>
          <p:cNvPicPr>
            <a:picLocks noChangeAspect="1"/>
          </p:cNvPicPr>
          <p:nvPr/>
        </p:nvPicPr>
        <p:blipFill>
          <a:blip r:embed="rId7"/>
          <a:srcRect b="11930"/>
          <a:stretch/>
        </p:blipFill>
        <p:spPr>
          <a:xfrm>
            <a:off x="1785329" y="2109439"/>
            <a:ext cx="11125380" cy="7148861"/>
          </a:xfrm>
          <a:prstGeom prst="rect">
            <a:avLst/>
          </a:prstGeom>
        </p:spPr>
      </p:pic>
      <p:sp>
        <p:nvSpPr>
          <p:cNvPr id="5" name="Oval 4">
            <a:extLst>
              <a:ext uri="{FF2B5EF4-FFF2-40B4-BE49-F238E27FC236}">
                <a16:creationId xmlns:a16="http://schemas.microsoft.com/office/drawing/2014/main" id="{37E16058-A0FA-CD02-550C-ACA3163DF401}"/>
              </a:ext>
            </a:extLst>
          </p:cNvPr>
          <p:cNvSpPr/>
          <p:nvPr/>
        </p:nvSpPr>
        <p:spPr>
          <a:xfrm>
            <a:off x="5865806" y="3975697"/>
            <a:ext cx="4268794" cy="878141"/>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6" name="Oval 5">
            <a:extLst>
              <a:ext uri="{FF2B5EF4-FFF2-40B4-BE49-F238E27FC236}">
                <a16:creationId xmlns:a16="http://schemas.microsoft.com/office/drawing/2014/main" id="{BA61771E-F270-209A-BFFA-389FB9678B6D}"/>
              </a:ext>
            </a:extLst>
          </p:cNvPr>
          <p:cNvSpPr/>
          <p:nvPr/>
        </p:nvSpPr>
        <p:spPr>
          <a:xfrm flipH="1">
            <a:off x="10156723" y="6168087"/>
            <a:ext cx="892278" cy="13146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7" name="Oval 6">
            <a:extLst>
              <a:ext uri="{FF2B5EF4-FFF2-40B4-BE49-F238E27FC236}">
                <a16:creationId xmlns:a16="http://schemas.microsoft.com/office/drawing/2014/main" id="{06E92FC0-72A5-1D4B-FFD5-28953FE27D51}"/>
              </a:ext>
            </a:extLst>
          </p:cNvPr>
          <p:cNvSpPr/>
          <p:nvPr/>
        </p:nvSpPr>
        <p:spPr>
          <a:xfrm>
            <a:off x="9753600" y="8133880"/>
            <a:ext cx="3157109" cy="1308608"/>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8" name="TextBox 7">
            <a:extLst>
              <a:ext uri="{FF2B5EF4-FFF2-40B4-BE49-F238E27FC236}">
                <a16:creationId xmlns:a16="http://schemas.microsoft.com/office/drawing/2014/main" id="{A73DE0C5-7819-2F80-F003-36EAE5BB19FA}"/>
              </a:ext>
            </a:extLst>
          </p:cNvPr>
          <p:cNvSpPr txBox="1"/>
          <p:nvPr/>
        </p:nvSpPr>
        <p:spPr>
          <a:xfrm>
            <a:off x="13106183" y="356306"/>
            <a:ext cx="5089689" cy="9941183"/>
          </a:xfrm>
          <a:custGeom>
            <a:avLst/>
            <a:gdLst>
              <a:gd name="connsiteX0" fmla="*/ 0 w 5089689"/>
              <a:gd name="connsiteY0" fmla="*/ 0 h 9941183"/>
              <a:gd name="connsiteX1" fmla="*/ 514624 w 5089689"/>
              <a:gd name="connsiteY1" fmla="*/ 0 h 9941183"/>
              <a:gd name="connsiteX2" fmla="*/ 1131042 w 5089689"/>
              <a:gd name="connsiteY2" fmla="*/ 0 h 9941183"/>
              <a:gd name="connsiteX3" fmla="*/ 1645666 w 5089689"/>
              <a:gd name="connsiteY3" fmla="*/ 0 h 9941183"/>
              <a:gd name="connsiteX4" fmla="*/ 2211187 w 5089689"/>
              <a:gd name="connsiteY4" fmla="*/ 0 h 9941183"/>
              <a:gd name="connsiteX5" fmla="*/ 2624017 w 5089689"/>
              <a:gd name="connsiteY5" fmla="*/ 0 h 9941183"/>
              <a:gd name="connsiteX6" fmla="*/ 3189538 w 5089689"/>
              <a:gd name="connsiteY6" fmla="*/ 0 h 9941183"/>
              <a:gd name="connsiteX7" fmla="*/ 3805956 w 5089689"/>
              <a:gd name="connsiteY7" fmla="*/ 0 h 9941183"/>
              <a:gd name="connsiteX8" fmla="*/ 4269684 w 5089689"/>
              <a:gd name="connsiteY8" fmla="*/ 0 h 9941183"/>
              <a:gd name="connsiteX9" fmla="*/ 5089689 w 5089689"/>
              <a:gd name="connsiteY9" fmla="*/ 0 h 9941183"/>
              <a:gd name="connsiteX10" fmla="*/ 5089689 w 5089689"/>
              <a:gd name="connsiteY10" fmla="*/ 684187 h 9941183"/>
              <a:gd name="connsiteX11" fmla="*/ 5089689 w 5089689"/>
              <a:gd name="connsiteY11" fmla="*/ 970727 h 9941183"/>
              <a:gd name="connsiteX12" fmla="*/ 5089689 w 5089689"/>
              <a:gd name="connsiteY12" fmla="*/ 1257267 h 9941183"/>
              <a:gd name="connsiteX13" fmla="*/ 5089689 w 5089689"/>
              <a:gd name="connsiteY13" fmla="*/ 1643219 h 9941183"/>
              <a:gd name="connsiteX14" fmla="*/ 5089689 w 5089689"/>
              <a:gd name="connsiteY14" fmla="*/ 2227995 h 9941183"/>
              <a:gd name="connsiteX15" fmla="*/ 5089689 w 5089689"/>
              <a:gd name="connsiteY15" fmla="*/ 2613946 h 9941183"/>
              <a:gd name="connsiteX16" fmla="*/ 5089689 w 5089689"/>
              <a:gd name="connsiteY16" fmla="*/ 2999898 h 9941183"/>
              <a:gd name="connsiteX17" fmla="*/ 5089689 w 5089689"/>
              <a:gd name="connsiteY17" fmla="*/ 3485262 h 9941183"/>
              <a:gd name="connsiteX18" fmla="*/ 5089689 w 5089689"/>
              <a:gd name="connsiteY18" fmla="*/ 4169449 h 9941183"/>
              <a:gd name="connsiteX19" fmla="*/ 5089689 w 5089689"/>
              <a:gd name="connsiteY19" fmla="*/ 4853636 h 9941183"/>
              <a:gd name="connsiteX20" fmla="*/ 5089689 w 5089689"/>
              <a:gd name="connsiteY20" fmla="*/ 5239588 h 9941183"/>
              <a:gd name="connsiteX21" fmla="*/ 5089689 w 5089689"/>
              <a:gd name="connsiteY21" fmla="*/ 6023187 h 9941183"/>
              <a:gd name="connsiteX22" fmla="*/ 5089689 w 5089689"/>
              <a:gd name="connsiteY22" fmla="*/ 6508551 h 9941183"/>
              <a:gd name="connsiteX23" fmla="*/ 5089689 w 5089689"/>
              <a:gd name="connsiteY23" fmla="*/ 7192738 h 9941183"/>
              <a:gd name="connsiteX24" fmla="*/ 5089689 w 5089689"/>
              <a:gd name="connsiteY24" fmla="*/ 7578690 h 9941183"/>
              <a:gd name="connsiteX25" fmla="*/ 5089689 w 5089689"/>
              <a:gd name="connsiteY25" fmla="*/ 8362289 h 9941183"/>
              <a:gd name="connsiteX26" fmla="*/ 5089689 w 5089689"/>
              <a:gd name="connsiteY26" fmla="*/ 9046477 h 9941183"/>
              <a:gd name="connsiteX27" fmla="*/ 5089689 w 5089689"/>
              <a:gd name="connsiteY27" fmla="*/ 9333017 h 9941183"/>
              <a:gd name="connsiteX28" fmla="*/ 5089689 w 5089689"/>
              <a:gd name="connsiteY28" fmla="*/ 9941183 h 9941183"/>
              <a:gd name="connsiteX29" fmla="*/ 4524168 w 5089689"/>
              <a:gd name="connsiteY29" fmla="*/ 9941183 h 9941183"/>
              <a:gd name="connsiteX30" fmla="*/ 4060441 w 5089689"/>
              <a:gd name="connsiteY30" fmla="*/ 9941183 h 9941183"/>
              <a:gd name="connsiteX31" fmla="*/ 3545817 w 5089689"/>
              <a:gd name="connsiteY31" fmla="*/ 9941183 h 9941183"/>
              <a:gd name="connsiteX32" fmla="*/ 3132986 w 5089689"/>
              <a:gd name="connsiteY32" fmla="*/ 9941183 h 9941183"/>
              <a:gd name="connsiteX33" fmla="*/ 2720156 w 5089689"/>
              <a:gd name="connsiteY33" fmla="*/ 9941183 h 9941183"/>
              <a:gd name="connsiteX34" fmla="*/ 2205532 w 5089689"/>
              <a:gd name="connsiteY34" fmla="*/ 9941183 h 9941183"/>
              <a:gd name="connsiteX35" fmla="*/ 1792702 w 5089689"/>
              <a:gd name="connsiteY35" fmla="*/ 9941183 h 9941183"/>
              <a:gd name="connsiteX36" fmla="*/ 1125387 w 5089689"/>
              <a:gd name="connsiteY36" fmla="*/ 9941183 h 9941183"/>
              <a:gd name="connsiteX37" fmla="*/ 0 w 5089689"/>
              <a:gd name="connsiteY37" fmla="*/ 9941183 h 9941183"/>
              <a:gd name="connsiteX38" fmla="*/ 0 w 5089689"/>
              <a:gd name="connsiteY38" fmla="*/ 9157584 h 9941183"/>
              <a:gd name="connsiteX39" fmla="*/ 0 w 5089689"/>
              <a:gd name="connsiteY39" fmla="*/ 8473397 h 9941183"/>
              <a:gd name="connsiteX40" fmla="*/ 0 w 5089689"/>
              <a:gd name="connsiteY40" fmla="*/ 7789209 h 9941183"/>
              <a:gd name="connsiteX41" fmla="*/ 0 w 5089689"/>
              <a:gd name="connsiteY41" fmla="*/ 7303846 h 9941183"/>
              <a:gd name="connsiteX42" fmla="*/ 0 w 5089689"/>
              <a:gd name="connsiteY42" fmla="*/ 6917894 h 9941183"/>
              <a:gd name="connsiteX43" fmla="*/ 0 w 5089689"/>
              <a:gd name="connsiteY43" fmla="*/ 6531942 h 9941183"/>
              <a:gd name="connsiteX44" fmla="*/ 0 w 5089689"/>
              <a:gd name="connsiteY44" fmla="*/ 6145990 h 9941183"/>
              <a:gd name="connsiteX45" fmla="*/ 0 w 5089689"/>
              <a:gd name="connsiteY45" fmla="*/ 5660627 h 9941183"/>
              <a:gd name="connsiteX46" fmla="*/ 0 w 5089689"/>
              <a:gd name="connsiteY46" fmla="*/ 4976439 h 9941183"/>
              <a:gd name="connsiteX47" fmla="*/ 0 w 5089689"/>
              <a:gd name="connsiteY47" fmla="*/ 4491076 h 9941183"/>
              <a:gd name="connsiteX48" fmla="*/ 0 w 5089689"/>
              <a:gd name="connsiteY48" fmla="*/ 3906300 h 9941183"/>
              <a:gd name="connsiteX49" fmla="*/ 0 w 5089689"/>
              <a:gd name="connsiteY49" fmla="*/ 3619760 h 9941183"/>
              <a:gd name="connsiteX50" fmla="*/ 0 w 5089689"/>
              <a:gd name="connsiteY50" fmla="*/ 2935573 h 9941183"/>
              <a:gd name="connsiteX51" fmla="*/ 0 w 5089689"/>
              <a:gd name="connsiteY51" fmla="*/ 2649033 h 9941183"/>
              <a:gd name="connsiteX52" fmla="*/ 0 w 5089689"/>
              <a:gd name="connsiteY52" fmla="*/ 1964846 h 9941183"/>
              <a:gd name="connsiteX53" fmla="*/ 0 w 5089689"/>
              <a:gd name="connsiteY53" fmla="*/ 1380070 h 9941183"/>
              <a:gd name="connsiteX54" fmla="*/ 0 w 5089689"/>
              <a:gd name="connsiteY54" fmla="*/ 596471 h 9941183"/>
              <a:gd name="connsiteX55" fmla="*/ 0 w 5089689"/>
              <a:gd name="connsiteY55" fmla="*/ 0 h 994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089689" h="9941183" extrusionOk="0">
                <a:moveTo>
                  <a:pt x="0" y="0"/>
                </a:moveTo>
                <a:cubicBezTo>
                  <a:pt x="153837" y="-44146"/>
                  <a:pt x="325712" y="41693"/>
                  <a:pt x="514624" y="0"/>
                </a:cubicBezTo>
                <a:cubicBezTo>
                  <a:pt x="703536" y="-41693"/>
                  <a:pt x="960271" y="71097"/>
                  <a:pt x="1131042" y="0"/>
                </a:cubicBezTo>
                <a:cubicBezTo>
                  <a:pt x="1301813" y="-71097"/>
                  <a:pt x="1536563" y="20606"/>
                  <a:pt x="1645666" y="0"/>
                </a:cubicBezTo>
                <a:cubicBezTo>
                  <a:pt x="1754769" y="-20606"/>
                  <a:pt x="2018362" y="15201"/>
                  <a:pt x="2211187" y="0"/>
                </a:cubicBezTo>
                <a:cubicBezTo>
                  <a:pt x="2404012" y="-15201"/>
                  <a:pt x="2446373" y="11302"/>
                  <a:pt x="2624017" y="0"/>
                </a:cubicBezTo>
                <a:cubicBezTo>
                  <a:pt x="2801661" y="-11302"/>
                  <a:pt x="3027659" y="25777"/>
                  <a:pt x="3189538" y="0"/>
                </a:cubicBezTo>
                <a:cubicBezTo>
                  <a:pt x="3351417" y="-25777"/>
                  <a:pt x="3678226" y="46650"/>
                  <a:pt x="3805956" y="0"/>
                </a:cubicBezTo>
                <a:cubicBezTo>
                  <a:pt x="3933686" y="-46650"/>
                  <a:pt x="4097993" y="20101"/>
                  <a:pt x="4269684" y="0"/>
                </a:cubicBezTo>
                <a:cubicBezTo>
                  <a:pt x="4441375" y="-20101"/>
                  <a:pt x="4744139" y="69475"/>
                  <a:pt x="5089689" y="0"/>
                </a:cubicBezTo>
                <a:cubicBezTo>
                  <a:pt x="5111180" y="304825"/>
                  <a:pt x="5040607" y="363538"/>
                  <a:pt x="5089689" y="684187"/>
                </a:cubicBezTo>
                <a:cubicBezTo>
                  <a:pt x="5138771" y="1004836"/>
                  <a:pt x="5077445" y="897417"/>
                  <a:pt x="5089689" y="970727"/>
                </a:cubicBezTo>
                <a:cubicBezTo>
                  <a:pt x="5101933" y="1044037"/>
                  <a:pt x="5086240" y="1165622"/>
                  <a:pt x="5089689" y="1257267"/>
                </a:cubicBezTo>
                <a:cubicBezTo>
                  <a:pt x="5093138" y="1348912"/>
                  <a:pt x="5061774" y="1530206"/>
                  <a:pt x="5089689" y="1643219"/>
                </a:cubicBezTo>
                <a:cubicBezTo>
                  <a:pt x="5117604" y="1756232"/>
                  <a:pt x="5052350" y="2044248"/>
                  <a:pt x="5089689" y="2227995"/>
                </a:cubicBezTo>
                <a:cubicBezTo>
                  <a:pt x="5127028" y="2411742"/>
                  <a:pt x="5051232" y="2532773"/>
                  <a:pt x="5089689" y="2613946"/>
                </a:cubicBezTo>
                <a:cubicBezTo>
                  <a:pt x="5128146" y="2695119"/>
                  <a:pt x="5086285" y="2917166"/>
                  <a:pt x="5089689" y="2999898"/>
                </a:cubicBezTo>
                <a:cubicBezTo>
                  <a:pt x="5093093" y="3082630"/>
                  <a:pt x="5078201" y="3336783"/>
                  <a:pt x="5089689" y="3485262"/>
                </a:cubicBezTo>
                <a:cubicBezTo>
                  <a:pt x="5101177" y="3633741"/>
                  <a:pt x="5040668" y="3905282"/>
                  <a:pt x="5089689" y="4169449"/>
                </a:cubicBezTo>
                <a:cubicBezTo>
                  <a:pt x="5138710" y="4433616"/>
                  <a:pt x="5060739" y="4657586"/>
                  <a:pt x="5089689" y="4853636"/>
                </a:cubicBezTo>
                <a:cubicBezTo>
                  <a:pt x="5118639" y="5049686"/>
                  <a:pt x="5054224" y="5148875"/>
                  <a:pt x="5089689" y="5239588"/>
                </a:cubicBezTo>
                <a:cubicBezTo>
                  <a:pt x="5125154" y="5330301"/>
                  <a:pt x="5007176" y="5774104"/>
                  <a:pt x="5089689" y="6023187"/>
                </a:cubicBezTo>
                <a:cubicBezTo>
                  <a:pt x="5172202" y="6272270"/>
                  <a:pt x="5062950" y="6267774"/>
                  <a:pt x="5089689" y="6508551"/>
                </a:cubicBezTo>
                <a:cubicBezTo>
                  <a:pt x="5116428" y="6749328"/>
                  <a:pt x="5025998" y="6946420"/>
                  <a:pt x="5089689" y="7192738"/>
                </a:cubicBezTo>
                <a:cubicBezTo>
                  <a:pt x="5153380" y="7439056"/>
                  <a:pt x="5080438" y="7470698"/>
                  <a:pt x="5089689" y="7578690"/>
                </a:cubicBezTo>
                <a:cubicBezTo>
                  <a:pt x="5098940" y="7686682"/>
                  <a:pt x="5073537" y="8086440"/>
                  <a:pt x="5089689" y="8362289"/>
                </a:cubicBezTo>
                <a:cubicBezTo>
                  <a:pt x="5105841" y="8638138"/>
                  <a:pt x="5071549" y="8774679"/>
                  <a:pt x="5089689" y="9046477"/>
                </a:cubicBezTo>
                <a:cubicBezTo>
                  <a:pt x="5107829" y="9318275"/>
                  <a:pt x="5068365" y="9199237"/>
                  <a:pt x="5089689" y="9333017"/>
                </a:cubicBezTo>
                <a:cubicBezTo>
                  <a:pt x="5111013" y="9466797"/>
                  <a:pt x="5040674" y="9645584"/>
                  <a:pt x="5089689" y="9941183"/>
                </a:cubicBezTo>
                <a:cubicBezTo>
                  <a:pt x="4882905" y="9946913"/>
                  <a:pt x="4757959" y="9926680"/>
                  <a:pt x="4524168" y="9941183"/>
                </a:cubicBezTo>
                <a:cubicBezTo>
                  <a:pt x="4290377" y="9955686"/>
                  <a:pt x="4170139" y="9933724"/>
                  <a:pt x="4060441" y="9941183"/>
                </a:cubicBezTo>
                <a:cubicBezTo>
                  <a:pt x="3950743" y="9948642"/>
                  <a:pt x="3676063" y="9923759"/>
                  <a:pt x="3545817" y="9941183"/>
                </a:cubicBezTo>
                <a:cubicBezTo>
                  <a:pt x="3415571" y="9958607"/>
                  <a:pt x="3339367" y="9937891"/>
                  <a:pt x="3132986" y="9941183"/>
                </a:cubicBezTo>
                <a:cubicBezTo>
                  <a:pt x="2926605" y="9944475"/>
                  <a:pt x="2825274" y="9913741"/>
                  <a:pt x="2720156" y="9941183"/>
                </a:cubicBezTo>
                <a:cubicBezTo>
                  <a:pt x="2615038" y="9968625"/>
                  <a:pt x="2455892" y="9884275"/>
                  <a:pt x="2205532" y="9941183"/>
                </a:cubicBezTo>
                <a:cubicBezTo>
                  <a:pt x="1955172" y="9998091"/>
                  <a:pt x="1897911" y="9899326"/>
                  <a:pt x="1792702" y="9941183"/>
                </a:cubicBezTo>
                <a:cubicBezTo>
                  <a:pt x="1687493" y="9983040"/>
                  <a:pt x="1357533" y="9865632"/>
                  <a:pt x="1125387" y="9941183"/>
                </a:cubicBezTo>
                <a:cubicBezTo>
                  <a:pt x="893241" y="10016734"/>
                  <a:pt x="267914" y="9891280"/>
                  <a:pt x="0" y="9941183"/>
                </a:cubicBezTo>
                <a:cubicBezTo>
                  <a:pt x="-73199" y="9641735"/>
                  <a:pt x="59896" y="9328824"/>
                  <a:pt x="0" y="9157584"/>
                </a:cubicBezTo>
                <a:cubicBezTo>
                  <a:pt x="-59896" y="8986344"/>
                  <a:pt x="77874" y="8681196"/>
                  <a:pt x="0" y="8473397"/>
                </a:cubicBezTo>
                <a:cubicBezTo>
                  <a:pt x="-77874" y="8265598"/>
                  <a:pt x="45117" y="8042567"/>
                  <a:pt x="0" y="7789209"/>
                </a:cubicBezTo>
                <a:cubicBezTo>
                  <a:pt x="-45117" y="7535851"/>
                  <a:pt x="46062" y="7496766"/>
                  <a:pt x="0" y="7303846"/>
                </a:cubicBezTo>
                <a:cubicBezTo>
                  <a:pt x="-46062" y="7110926"/>
                  <a:pt x="28405" y="7036374"/>
                  <a:pt x="0" y="6917894"/>
                </a:cubicBezTo>
                <a:cubicBezTo>
                  <a:pt x="-28405" y="6799414"/>
                  <a:pt x="37414" y="6694376"/>
                  <a:pt x="0" y="6531942"/>
                </a:cubicBezTo>
                <a:cubicBezTo>
                  <a:pt x="-37414" y="6369508"/>
                  <a:pt x="20852" y="6314243"/>
                  <a:pt x="0" y="6145990"/>
                </a:cubicBezTo>
                <a:cubicBezTo>
                  <a:pt x="-20852" y="5977737"/>
                  <a:pt x="47128" y="5838949"/>
                  <a:pt x="0" y="5660627"/>
                </a:cubicBezTo>
                <a:cubicBezTo>
                  <a:pt x="-47128" y="5482305"/>
                  <a:pt x="17346" y="5257385"/>
                  <a:pt x="0" y="4976439"/>
                </a:cubicBezTo>
                <a:cubicBezTo>
                  <a:pt x="-17346" y="4695493"/>
                  <a:pt x="46496" y="4706888"/>
                  <a:pt x="0" y="4491076"/>
                </a:cubicBezTo>
                <a:cubicBezTo>
                  <a:pt x="-46496" y="4275264"/>
                  <a:pt x="66479" y="4167480"/>
                  <a:pt x="0" y="3906300"/>
                </a:cubicBezTo>
                <a:cubicBezTo>
                  <a:pt x="-66479" y="3645120"/>
                  <a:pt x="24546" y="3683017"/>
                  <a:pt x="0" y="3619760"/>
                </a:cubicBezTo>
                <a:cubicBezTo>
                  <a:pt x="-24546" y="3556503"/>
                  <a:pt x="73548" y="3172613"/>
                  <a:pt x="0" y="2935573"/>
                </a:cubicBezTo>
                <a:cubicBezTo>
                  <a:pt x="-73548" y="2698533"/>
                  <a:pt x="18148" y="2760480"/>
                  <a:pt x="0" y="2649033"/>
                </a:cubicBezTo>
                <a:cubicBezTo>
                  <a:pt x="-18148" y="2537586"/>
                  <a:pt x="15940" y="2287322"/>
                  <a:pt x="0" y="1964846"/>
                </a:cubicBezTo>
                <a:cubicBezTo>
                  <a:pt x="-15940" y="1642370"/>
                  <a:pt x="36170" y="1500921"/>
                  <a:pt x="0" y="1380070"/>
                </a:cubicBezTo>
                <a:cubicBezTo>
                  <a:pt x="-36170" y="1259219"/>
                  <a:pt x="52753" y="965974"/>
                  <a:pt x="0" y="596471"/>
                </a:cubicBezTo>
                <a:cubicBezTo>
                  <a:pt x="-52753" y="226968"/>
                  <a:pt x="68420" y="132649"/>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endParaRPr lang="en-GB" sz="3200" b="1" dirty="0"/>
          </a:p>
          <a:p>
            <a:r>
              <a:rPr lang="en-GB" sz="3200" b="1" dirty="0"/>
              <a:t>You could:</a:t>
            </a:r>
          </a:p>
          <a:p>
            <a:endParaRPr lang="en-GB" sz="3200" b="1" dirty="0"/>
          </a:p>
          <a:p>
            <a:r>
              <a:rPr lang="en-GB" sz="3200" b="1" dirty="0">
                <a:solidFill>
                  <a:srgbClr val="00B050"/>
                </a:solidFill>
              </a:rPr>
              <a:t>Colour code what subject to revise when you definitely know you can revise</a:t>
            </a:r>
          </a:p>
          <a:p>
            <a:endParaRPr lang="en-GB" sz="3200" b="1" dirty="0">
              <a:solidFill>
                <a:srgbClr val="00B050"/>
              </a:solidFill>
            </a:endParaRPr>
          </a:p>
          <a:p>
            <a:r>
              <a:rPr lang="en-GB" sz="3200" b="1" dirty="0">
                <a:solidFill>
                  <a:srgbClr val="7030A0"/>
                </a:solidFill>
              </a:rPr>
              <a:t>Colour coded when you are definitely unable to revise</a:t>
            </a:r>
          </a:p>
          <a:p>
            <a:endParaRPr lang="en-GB" sz="3200" b="1" dirty="0">
              <a:solidFill>
                <a:srgbClr val="7030A0"/>
              </a:solidFill>
            </a:endParaRPr>
          </a:p>
          <a:p>
            <a:r>
              <a:rPr lang="en-GB" sz="3200" b="1" dirty="0">
                <a:solidFill>
                  <a:srgbClr val="FF0000"/>
                </a:solidFill>
              </a:rPr>
              <a:t>Colour code where you </a:t>
            </a:r>
            <a:r>
              <a:rPr lang="en-GB" sz="3200" b="1" i="1" dirty="0">
                <a:solidFill>
                  <a:srgbClr val="FF0000"/>
                </a:solidFill>
              </a:rPr>
              <a:t>might</a:t>
            </a:r>
            <a:r>
              <a:rPr lang="en-GB" sz="3200" b="1" dirty="0">
                <a:solidFill>
                  <a:srgbClr val="FF0000"/>
                </a:solidFill>
              </a:rPr>
              <a:t> be able to revise</a:t>
            </a:r>
          </a:p>
          <a:p>
            <a:endParaRPr lang="en-GB" sz="3200" b="1" dirty="0"/>
          </a:p>
          <a:p>
            <a:r>
              <a:rPr lang="en-GB" sz="3200" b="1" dirty="0">
                <a:solidFill>
                  <a:srgbClr val="0070C0"/>
                </a:solidFill>
              </a:rPr>
              <a:t>Teachers are realistic that you have other commitments (as do we) but as long as you work around them correctly then revision can still easily take place effectively.</a:t>
            </a:r>
          </a:p>
        </p:txBody>
      </p:sp>
    </p:spTree>
    <p:extLst>
      <p:ext uri="{BB962C8B-B14F-4D97-AF65-F5344CB8AC3E}">
        <p14:creationId xmlns:p14="http://schemas.microsoft.com/office/powerpoint/2010/main" val="341232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5642"/>
            <a:ext cx="1838012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50252" y="262848"/>
            <a:ext cx="2469176" cy="1910454"/>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117F84D0-52B0-C5F9-55D1-BF82F20B85FA}"/>
              </a:ext>
            </a:extLst>
          </p:cNvPr>
          <p:cNvSpPr txBox="1"/>
          <p:nvPr/>
        </p:nvSpPr>
        <p:spPr>
          <a:xfrm>
            <a:off x="1678886" y="370635"/>
            <a:ext cx="11125380"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Organise your time</a:t>
            </a:r>
          </a:p>
        </p:txBody>
      </p:sp>
      <p:pic>
        <p:nvPicPr>
          <p:cNvPr id="3074" name="Picture 2" descr="GCSE Revision Schedule Time Magagment- StudyBox">
            <a:extLst>
              <a:ext uri="{FF2B5EF4-FFF2-40B4-BE49-F238E27FC236}">
                <a16:creationId xmlns:a16="http://schemas.microsoft.com/office/drawing/2014/main" id="{76EEEFFF-A4DA-4730-64F1-9219D0DAD5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4088" y="2268286"/>
            <a:ext cx="12007850" cy="7675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600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AutoShape 3"/>
          <p:cNvSpPr/>
          <p:nvPr/>
        </p:nvSpPr>
        <p:spPr>
          <a:xfrm>
            <a:off x="1028700" y="2834615"/>
            <a:ext cx="8115300" cy="0"/>
          </a:xfrm>
          <a:prstGeom prst="line">
            <a:avLst/>
          </a:prstGeom>
          <a:ln w="38100" cap="flat">
            <a:solidFill>
              <a:srgbClr val="143C3C"/>
            </a:solidFill>
            <a:prstDash val="solid"/>
            <a:headEnd type="none" w="sm" len="sm"/>
            <a:tailEnd type="none" w="sm" len="sm"/>
          </a:ln>
        </p:spPr>
        <p:txBody>
          <a:bodyPr/>
          <a:lstStyle/>
          <a:p>
            <a:endParaRPr lang="en-GB"/>
          </a:p>
        </p:txBody>
      </p:sp>
      <p:sp>
        <p:nvSpPr>
          <p:cNvPr id="4" name="Freeform 4"/>
          <p:cNvSpPr/>
          <p:nvPr/>
        </p:nvSpPr>
        <p:spPr>
          <a:xfrm>
            <a:off x="10367716" y="1028700"/>
            <a:ext cx="6549855" cy="5305383"/>
          </a:xfrm>
          <a:custGeom>
            <a:avLst/>
            <a:gdLst/>
            <a:ahLst/>
            <a:cxnLst/>
            <a:rect l="l" t="t" r="r" b="b"/>
            <a:pathLst>
              <a:path w="6549855" h="5305383">
                <a:moveTo>
                  <a:pt x="0" y="0"/>
                </a:moveTo>
                <a:lnTo>
                  <a:pt x="6549856" y="0"/>
                </a:lnTo>
                <a:lnTo>
                  <a:pt x="6549856" y="5305383"/>
                </a:lnTo>
                <a:lnTo>
                  <a:pt x="0" y="5305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4642946" y="4170656"/>
            <a:ext cx="3070326" cy="5738927"/>
          </a:xfrm>
          <a:custGeom>
            <a:avLst/>
            <a:gdLst/>
            <a:ahLst/>
            <a:cxnLst/>
            <a:rect l="l" t="t" r="r" b="b"/>
            <a:pathLst>
              <a:path w="3070326" h="5738927">
                <a:moveTo>
                  <a:pt x="0" y="0"/>
                </a:moveTo>
                <a:lnTo>
                  <a:pt x="3070326" y="0"/>
                </a:lnTo>
                <a:lnTo>
                  <a:pt x="3070326" y="5738927"/>
                </a:lnTo>
                <a:lnTo>
                  <a:pt x="0" y="5738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flipH="1">
            <a:off x="9630376" y="3860458"/>
            <a:ext cx="3077492" cy="6049125"/>
          </a:xfrm>
          <a:custGeom>
            <a:avLst/>
            <a:gdLst/>
            <a:ahLst/>
            <a:cxnLst/>
            <a:rect l="l" t="t" r="r" b="b"/>
            <a:pathLst>
              <a:path w="3077492" h="6049125">
                <a:moveTo>
                  <a:pt x="3077493" y="0"/>
                </a:moveTo>
                <a:lnTo>
                  <a:pt x="0" y="0"/>
                </a:lnTo>
                <a:lnTo>
                  <a:pt x="0" y="6049125"/>
                </a:lnTo>
                <a:lnTo>
                  <a:pt x="3077493" y="6049125"/>
                </a:lnTo>
                <a:lnTo>
                  <a:pt x="30774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243188" y="3014169"/>
            <a:ext cx="9144000" cy="7036670"/>
          </a:xfrm>
          <a:custGeom>
            <a:avLst/>
            <a:gdLst>
              <a:gd name="connsiteX0" fmla="*/ 0 w 9144000"/>
              <a:gd name="connsiteY0" fmla="*/ 0 h 7036670"/>
              <a:gd name="connsiteX1" fmla="*/ 388620 w 9144000"/>
              <a:gd name="connsiteY1" fmla="*/ 0 h 7036670"/>
              <a:gd name="connsiteX2" fmla="*/ 777240 w 9144000"/>
              <a:gd name="connsiteY2" fmla="*/ 0 h 7036670"/>
              <a:gd name="connsiteX3" fmla="*/ 1531620 w 9144000"/>
              <a:gd name="connsiteY3" fmla="*/ 0 h 7036670"/>
              <a:gd name="connsiteX4" fmla="*/ 2194560 w 9144000"/>
              <a:gd name="connsiteY4" fmla="*/ 0 h 7036670"/>
              <a:gd name="connsiteX5" fmla="*/ 2674620 w 9144000"/>
              <a:gd name="connsiteY5" fmla="*/ 0 h 7036670"/>
              <a:gd name="connsiteX6" fmla="*/ 3154680 w 9144000"/>
              <a:gd name="connsiteY6" fmla="*/ 0 h 7036670"/>
              <a:gd name="connsiteX7" fmla="*/ 3634740 w 9144000"/>
              <a:gd name="connsiteY7" fmla="*/ 0 h 7036670"/>
              <a:gd name="connsiteX8" fmla="*/ 4389120 w 9144000"/>
              <a:gd name="connsiteY8" fmla="*/ 0 h 7036670"/>
              <a:gd name="connsiteX9" fmla="*/ 4686300 w 9144000"/>
              <a:gd name="connsiteY9" fmla="*/ 0 h 7036670"/>
              <a:gd name="connsiteX10" fmla="*/ 5257800 w 9144000"/>
              <a:gd name="connsiteY10" fmla="*/ 0 h 7036670"/>
              <a:gd name="connsiteX11" fmla="*/ 5646420 w 9144000"/>
              <a:gd name="connsiteY11" fmla="*/ 0 h 7036670"/>
              <a:gd name="connsiteX12" fmla="*/ 6035040 w 9144000"/>
              <a:gd name="connsiteY12" fmla="*/ 0 h 7036670"/>
              <a:gd name="connsiteX13" fmla="*/ 6606540 w 9144000"/>
              <a:gd name="connsiteY13" fmla="*/ 0 h 7036670"/>
              <a:gd name="connsiteX14" fmla="*/ 6995160 w 9144000"/>
              <a:gd name="connsiteY14" fmla="*/ 0 h 7036670"/>
              <a:gd name="connsiteX15" fmla="*/ 7566660 w 9144000"/>
              <a:gd name="connsiteY15" fmla="*/ 0 h 7036670"/>
              <a:gd name="connsiteX16" fmla="*/ 8138160 w 9144000"/>
              <a:gd name="connsiteY16" fmla="*/ 0 h 7036670"/>
              <a:gd name="connsiteX17" fmla="*/ 8435340 w 9144000"/>
              <a:gd name="connsiteY17" fmla="*/ 0 h 7036670"/>
              <a:gd name="connsiteX18" fmla="*/ 9144000 w 9144000"/>
              <a:gd name="connsiteY18" fmla="*/ 0 h 7036670"/>
              <a:gd name="connsiteX19" fmla="*/ 9144000 w 9144000"/>
              <a:gd name="connsiteY19" fmla="*/ 586389 h 7036670"/>
              <a:gd name="connsiteX20" fmla="*/ 9144000 w 9144000"/>
              <a:gd name="connsiteY20" fmla="*/ 1172778 h 7036670"/>
              <a:gd name="connsiteX21" fmla="*/ 9144000 w 9144000"/>
              <a:gd name="connsiteY21" fmla="*/ 1829534 h 7036670"/>
              <a:gd name="connsiteX22" fmla="*/ 9144000 w 9144000"/>
              <a:gd name="connsiteY22" fmla="*/ 2275190 h 7036670"/>
              <a:gd name="connsiteX23" fmla="*/ 9144000 w 9144000"/>
              <a:gd name="connsiteY23" fmla="*/ 2861579 h 7036670"/>
              <a:gd name="connsiteX24" fmla="*/ 9144000 w 9144000"/>
              <a:gd name="connsiteY24" fmla="*/ 3377602 h 7036670"/>
              <a:gd name="connsiteX25" fmla="*/ 9144000 w 9144000"/>
              <a:gd name="connsiteY25" fmla="*/ 3823257 h 7036670"/>
              <a:gd name="connsiteX26" fmla="*/ 9144000 w 9144000"/>
              <a:gd name="connsiteY26" fmla="*/ 4339280 h 7036670"/>
              <a:gd name="connsiteX27" fmla="*/ 9144000 w 9144000"/>
              <a:gd name="connsiteY27" fmla="*/ 4855302 h 7036670"/>
              <a:gd name="connsiteX28" fmla="*/ 9144000 w 9144000"/>
              <a:gd name="connsiteY28" fmla="*/ 5371325 h 7036670"/>
              <a:gd name="connsiteX29" fmla="*/ 9144000 w 9144000"/>
              <a:gd name="connsiteY29" fmla="*/ 5816981 h 7036670"/>
              <a:gd name="connsiteX30" fmla="*/ 9144000 w 9144000"/>
              <a:gd name="connsiteY30" fmla="*/ 7036670 h 7036670"/>
              <a:gd name="connsiteX31" fmla="*/ 8663940 w 9144000"/>
              <a:gd name="connsiteY31" fmla="*/ 7036670 h 7036670"/>
              <a:gd name="connsiteX32" fmla="*/ 8001000 w 9144000"/>
              <a:gd name="connsiteY32" fmla="*/ 7036670 h 7036670"/>
              <a:gd name="connsiteX33" fmla="*/ 7246620 w 9144000"/>
              <a:gd name="connsiteY33" fmla="*/ 7036670 h 7036670"/>
              <a:gd name="connsiteX34" fmla="*/ 6858000 w 9144000"/>
              <a:gd name="connsiteY34" fmla="*/ 7036670 h 7036670"/>
              <a:gd name="connsiteX35" fmla="*/ 6377940 w 9144000"/>
              <a:gd name="connsiteY35" fmla="*/ 7036670 h 7036670"/>
              <a:gd name="connsiteX36" fmla="*/ 5715000 w 9144000"/>
              <a:gd name="connsiteY36" fmla="*/ 7036670 h 7036670"/>
              <a:gd name="connsiteX37" fmla="*/ 5326380 w 9144000"/>
              <a:gd name="connsiteY37" fmla="*/ 7036670 h 7036670"/>
              <a:gd name="connsiteX38" fmla="*/ 5029200 w 9144000"/>
              <a:gd name="connsiteY38" fmla="*/ 7036670 h 7036670"/>
              <a:gd name="connsiteX39" fmla="*/ 4640580 w 9144000"/>
              <a:gd name="connsiteY39" fmla="*/ 7036670 h 7036670"/>
              <a:gd name="connsiteX40" fmla="*/ 3977640 w 9144000"/>
              <a:gd name="connsiteY40" fmla="*/ 7036670 h 7036670"/>
              <a:gd name="connsiteX41" fmla="*/ 3223260 w 9144000"/>
              <a:gd name="connsiteY41" fmla="*/ 7036670 h 7036670"/>
              <a:gd name="connsiteX42" fmla="*/ 2651760 w 9144000"/>
              <a:gd name="connsiteY42" fmla="*/ 7036670 h 7036670"/>
              <a:gd name="connsiteX43" fmla="*/ 1988820 w 9144000"/>
              <a:gd name="connsiteY43" fmla="*/ 7036670 h 7036670"/>
              <a:gd name="connsiteX44" fmla="*/ 1600200 w 9144000"/>
              <a:gd name="connsiteY44" fmla="*/ 7036670 h 7036670"/>
              <a:gd name="connsiteX45" fmla="*/ 1120140 w 9144000"/>
              <a:gd name="connsiteY45" fmla="*/ 7036670 h 7036670"/>
              <a:gd name="connsiteX46" fmla="*/ 0 w 9144000"/>
              <a:gd name="connsiteY46" fmla="*/ 7036670 h 7036670"/>
              <a:gd name="connsiteX47" fmla="*/ 0 w 9144000"/>
              <a:gd name="connsiteY47" fmla="*/ 6309547 h 7036670"/>
              <a:gd name="connsiteX48" fmla="*/ 0 w 9144000"/>
              <a:gd name="connsiteY48" fmla="*/ 5793525 h 7036670"/>
              <a:gd name="connsiteX49" fmla="*/ 0 w 9144000"/>
              <a:gd name="connsiteY49" fmla="*/ 5418236 h 7036670"/>
              <a:gd name="connsiteX50" fmla="*/ 0 w 9144000"/>
              <a:gd name="connsiteY50" fmla="*/ 4691113 h 7036670"/>
              <a:gd name="connsiteX51" fmla="*/ 0 w 9144000"/>
              <a:gd name="connsiteY51" fmla="*/ 4315824 h 7036670"/>
              <a:gd name="connsiteX52" fmla="*/ 0 w 9144000"/>
              <a:gd name="connsiteY52" fmla="*/ 3588702 h 7036670"/>
              <a:gd name="connsiteX53" fmla="*/ 0 w 9144000"/>
              <a:gd name="connsiteY53" fmla="*/ 3002313 h 7036670"/>
              <a:gd name="connsiteX54" fmla="*/ 0 w 9144000"/>
              <a:gd name="connsiteY54" fmla="*/ 2345557 h 7036670"/>
              <a:gd name="connsiteX55" fmla="*/ 0 w 9144000"/>
              <a:gd name="connsiteY55" fmla="*/ 1829534 h 7036670"/>
              <a:gd name="connsiteX56" fmla="*/ 0 w 9144000"/>
              <a:gd name="connsiteY56" fmla="*/ 1454245 h 7036670"/>
              <a:gd name="connsiteX57" fmla="*/ 0 w 9144000"/>
              <a:gd name="connsiteY57" fmla="*/ 1078956 h 7036670"/>
              <a:gd name="connsiteX58" fmla="*/ 0 w 9144000"/>
              <a:gd name="connsiteY58" fmla="*/ 703667 h 7036670"/>
              <a:gd name="connsiteX59" fmla="*/ 0 w 9144000"/>
              <a:gd name="connsiteY59" fmla="*/ 0 h 703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144000" h="7036670" fill="none" extrusionOk="0">
                <a:moveTo>
                  <a:pt x="0" y="0"/>
                </a:moveTo>
                <a:cubicBezTo>
                  <a:pt x="176256" y="-46058"/>
                  <a:pt x="294244" y="1975"/>
                  <a:pt x="388620" y="0"/>
                </a:cubicBezTo>
                <a:cubicBezTo>
                  <a:pt x="482996" y="-1975"/>
                  <a:pt x="593946" y="40683"/>
                  <a:pt x="777240" y="0"/>
                </a:cubicBezTo>
                <a:cubicBezTo>
                  <a:pt x="960534" y="-40683"/>
                  <a:pt x="1202580" y="67286"/>
                  <a:pt x="1531620" y="0"/>
                </a:cubicBezTo>
                <a:cubicBezTo>
                  <a:pt x="1860660" y="-67286"/>
                  <a:pt x="1920354" y="31315"/>
                  <a:pt x="2194560" y="0"/>
                </a:cubicBezTo>
                <a:cubicBezTo>
                  <a:pt x="2468766" y="-31315"/>
                  <a:pt x="2516103" y="32457"/>
                  <a:pt x="2674620" y="0"/>
                </a:cubicBezTo>
                <a:cubicBezTo>
                  <a:pt x="2833137" y="-32457"/>
                  <a:pt x="3035365" y="5545"/>
                  <a:pt x="3154680" y="0"/>
                </a:cubicBezTo>
                <a:cubicBezTo>
                  <a:pt x="3273995" y="-5545"/>
                  <a:pt x="3482847" y="45536"/>
                  <a:pt x="3634740" y="0"/>
                </a:cubicBezTo>
                <a:cubicBezTo>
                  <a:pt x="3786633" y="-45536"/>
                  <a:pt x="4041390" y="34618"/>
                  <a:pt x="4389120" y="0"/>
                </a:cubicBezTo>
                <a:cubicBezTo>
                  <a:pt x="4736850" y="-34618"/>
                  <a:pt x="4570871" y="33755"/>
                  <a:pt x="4686300" y="0"/>
                </a:cubicBezTo>
                <a:cubicBezTo>
                  <a:pt x="4801729" y="-33755"/>
                  <a:pt x="5135373" y="64752"/>
                  <a:pt x="5257800" y="0"/>
                </a:cubicBezTo>
                <a:cubicBezTo>
                  <a:pt x="5380227" y="-64752"/>
                  <a:pt x="5458281" y="28709"/>
                  <a:pt x="5646420" y="0"/>
                </a:cubicBezTo>
                <a:cubicBezTo>
                  <a:pt x="5834559" y="-28709"/>
                  <a:pt x="5887085" y="16383"/>
                  <a:pt x="6035040" y="0"/>
                </a:cubicBezTo>
                <a:cubicBezTo>
                  <a:pt x="6182995" y="-16383"/>
                  <a:pt x="6335712" y="12044"/>
                  <a:pt x="6606540" y="0"/>
                </a:cubicBezTo>
                <a:cubicBezTo>
                  <a:pt x="6877368" y="-12044"/>
                  <a:pt x="6859206" y="24333"/>
                  <a:pt x="6995160" y="0"/>
                </a:cubicBezTo>
                <a:cubicBezTo>
                  <a:pt x="7131114" y="-24333"/>
                  <a:pt x="7392526" y="23031"/>
                  <a:pt x="7566660" y="0"/>
                </a:cubicBezTo>
                <a:cubicBezTo>
                  <a:pt x="7740794" y="-23031"/>
                  <a:pt x="7855743" y="31183"/>
                  <a:pt x="8138160" y="0"/>
                </a:cubicBezTo>
                <a:cubicBezTo>
                  <a:pt x="8420577" y="-31183"/>
                  <a:pt x="8305512" y="4604"/>
                  <a:pt x="8435340" y="0"/>
                </a:cubicBezTo>
                <a:cubicBezTo>
                  <a:pt x="8565168" y="-4604"/>
                  <a:pt x="8964807" y="20462"/>
                  <a:pt x="9144000" y="0"/>
                </a:cubicBezTo>
                <a:cubicBezTo>
                  <a:pt x="9177851" y="161235"/>
                  <a:pt x="9077169" y="418226"/>
                  <a:pt x="9144000" y="586389"/>
                </a:cubicBezTo>
                <a:cubicBezTo>
                  <a:pt x="9210831" y="754552"/>
                  <a:pt x="9103348" y="904119"/>
                  <a:pt x="9144000" y="1172778"/>
                </a:cubicBezTo>
                <a:cubicBezTo>
                  <a:pt x="9184652" y="1441437"/>
                  <a:pt x="9106142" y="1513278"/>
                  <a:pt x="9144000" y="1829534"/>
                </a:cubicBezTo>
                <a:cubicBezTo>
                  <a:pt x="9181858" y="2145790"/>
                  <a:pt x="9137469" y="2068550"/>
                  <a:pt x="9144000" y="2275190"/>
                </a:cubicBezTo>
                <a:cubicBezTo>
                  <a:pt x="9150531" y="2481830"/>
                  <a:pt x="9113879" y="2665975"/>
                  <a:pt x="9144000" y="2861579"/>
                </a:cubicBezTo>
                <a:cubicBezTo>
                  <a:pt x="9174121" y="3057183"/>
                  <a:pt x="9131311" y="3134971"/>
                  <a:pt x="9144000" y="3377602"/>
                </a:cubicBezTo>
                <a:cubicBezTo>
                  <a:pt x="9156689" y="3620233"/>
                  <a:pt x="9139403" y="3682826"/>
                  <a:pt x="9144000" y="3823257"/>
                </a:cubicBezTo>
                <a:cubicBezTo>
                  <a:pt x="9148597" y="3963689"/>
                  <a:pt x="9119783" y="4136789"/>
                  <a:pt x="9144000" y="4339280"/>
                </a:cubicBezTo>
                <a:cubicBezTo>
                  <a:pt x="9168217" y="4541771"/>
                  <a:pt x="9130766" y="4697294"/>
                  <a:pt x="9144000" y="4855302"/>
                </a:cubicBezTo>
                <a:cubicBezTo>
                  <a:pt x="9157234" y="5013310"/>
                  <a:pt x="9126333" y="5210373"/>
                  <a:pt x="9144000" y="5371325"/>
                </a:cubicBezTo>
                <a:cubicBezTo>
                  <a:pt x="9161667" y="5532277"/>
                  <a:pt x="9095695" y="5609752"/>
                  <a:pt x="9144000" y="5816981"/>
                </a:cubicBezTo>
                <a:cubicBezTo>
                  <a:pt x="9192305" y="6024210"/>
                  <a:pt x="9143276" y="6778493"/>
                  <a:pt x="9144000" y="7036670"/>
                </a:cubicBezTo>
                <a:cubicBezTo>
                  <a:pt x="8920025" y="7043024"/>
                  <a:pt x="8886669" y="7018007"/>
                  <a:pt x="8663940" y="7036670"/>
                </a:cubicBezTo>
                <a:cubicBezTo>
                  <a:pt x="8441211" y="7055333"/>
                  <a:pt x="8183276" y="7017356"/>
                  <a:pt x="8001000" y="7036670"/>
                </a:cubicBezTo>
                <a:cubicBezTo>
                  <a:pt x="7818724" y="7055984"/>
                  <a:pt x="7421086" y="6965577"/>
                  <a:pt x="7246620" y="7036670"/>
                </a:cubicBezTo>
                <a:cubicBezTo>
                  <a:pt x="7072154" y="7107763"/>
                  <a:pt x="6978395" y="7010975"/>
                  <a:pt x="6858000" y="7036670"/>
                </a:cubicBezTo>
                <a:cubicBezTo>
                  <a:pt x="6737605" y="7062365"/>
                  <a:pt x="6537451" y="7003706"/>
                  <a:pt x="6377940" y="7036670"/>
                </a:cubicBezTo>
                <a:cubicBezTo>
                  <a:pt x="6218429" y="7069634"/>
                  <a:pt x="5990515" y="7002493"/>
                  <a:pt x="5715000" y="7036670"/>
                </a:cubicBezTo>
                <a:cubicBezTo>
                  <a:pt x="5439485" y="7070847"/>
                  <a:pt x="5494383" y="6998149"/>
                  <a:pt x="5326380" y="7036670"/>
                </a:cubicBezTo>
                <a:cubicBezTo>
                  <a:pt x="5158377" y="7075191"/>
                  <a:pt x="5146960" y="7026121"/>
                  <a:pt x="5029200" y="7036670"/>
                </a:cubicBezTo>
                <a:cubicBezTo>
                  <a:pt x="4911440" y="7047219"/>
                  <a:pt x="4786114" y="6990902"/>
                  <a:pt x="4640580" y="7036670"/>
                </a:cubicBezTo>
                <a:cubicBezTo>
                  <a:pt x="4495046" y="7082438"/>
                  <a:pt x="4214892" y="6974500"/>
                  <a:pt x="3977640" y="7036670"/>
                </a:cubicBezTo>
                <a:cubicBezTo>
                  <a:pt x="3740388" y="7098840"/>
                  <a:pt x="3476387" y="7034368"/>
                  <a:pt x="3223260" y="7036670"/>
                </a:cubicBezTo>
                <a:cubicBezTo>
                  <a:pt x="2970133" y="7038972"/>
                  <a:pt x="2876468" y="6974146"/>
                  <a:pt x="2651760" y="7036670"/>
                </a:cubicBezTo>
                <a:cubicBezTo>
                  <a:pt x="2427052" y="7099194"/>
                  <a:pt x="2285952" y="7027133"/>
                  <a:pt x="1988820" y="7036670"/>
                </a:cubicBezTo>
                <a:cubicBezTo>
                  <a:pt x="1691688" y="7046207"/>
                  <a:pt x="1701467" y="7027352"/>
                  <a:pt x="1600200" y="7036670"/>
                </a:cubicBezTo>
                <a:cubicBezTo>
                  <a:pt x="1498933" y="7045988"/>
                  <a:pt x="1330481" y="7030728"/>
                  <a:pt x="1120140" y="7036670"/>
                </a:cubicBezTo>
                <a:cubicBezTo>
                  <a:pt x="909799" y="7042612"/>
                  <a:pt x="298132" y="6912801"/>
                  <a:pt x="0" y="7036670"/>
                </a:cubicBezTo>
                <a:cubicBezTo>
                  <a:pt x="-10507" y="6805832"/>
                  <a:pt x="47580" y="6656633"/>
                  <a:pt x="0" y="6309547"/>
                </a:cubicBezTo>
                <a:cubicBezTo>
                  <a:pt x="-47580" y="5962461"/>
                  <a:pt x="61146" y="5898188"/>
                  <a:pt x="0" y="5793525"/>
                </a:cubicBezTo>
                <a:cubicBezTo>
                  <a:pt x="-61146" y="5688862"/>
                  <a:pt x="5215" y="5566690"/>
                  <a:pt x="0" y="5418236"/>
                </a:cubicBezTo>
                <a:cubicBezTo>
                  <a:pt x="-5215" y="5269782"/>
                  <a:pt x="59329" y="4883014"/>
                  <a:pt x="0" y="4691113"/>
                </a:cubicBezTo>
                <a:cubicBezTo>
                  <a:pt x="-59329" y="4499212"/>
                  <a:pt x="21821" y="4425927"/>
                  <a:pt x="0" y="4315824"/>
                </a:cubicBezTo>
                <a:cubicBezTo>
                  <a:pt x="-21821" y="4205721"/>
                  <a:pt x="47317" y="3793262"/>
                  <a:pt x="0" y="3588702"/>
                </a:cubicBezTo>
                <a:cubicBezTo>
                  <a:pt x="-47317" y="3384142"/>
                  <a:pt x="61229" y="3249870"/>
                  <a:pt x="0" y="3002313"/>
                </a:cubicBezTo>
                <a:cubicBezTo>
                  <a:pt x="-61229" y="2754756"/>
                  <a:pt x="65127" y="2660447"/>
                  <a:pt x="0" y="2345557"/>
                </a:cubicBezTo>
                <a:cubicBezTo>
                  <a:pt x="-65127" y="2030667"/>
                  <a:pt x="37862" y="2027765"/>
                  <a:pt x="0" y="1829534"/>
                </a:cubicBezTo>
                <a:cubicBezTo>
                  <a:pt x="-37862" y="1631303"/>
                  <a:pt x="14115" y="1600686"/>
                  <a:pt x="0" y="1454245"/>
                </a:cubicBezTo>
                <a:cubicBezTo>
                  <a:pt x="-14115" y="1307804"/>
                  <a:pt x="18630" y="1229417"/>
                  <a:pt x="0" y="1078956"/>
                </a:cubicBezTo>
                <a:cubicBezTo>
                  <a:pt x="-18630" y="928495"/>
                  <a:pt x="4642" y="806432"/>
                  <a:pt x="0" y="703667"/>
                </a:cubicBezTo>
                <a:cubicBezTo>
                  <a:pt x="-4642" y="600902"/>
                  <a:pt x="61884" y="233732"/>
                  <a:pt x="0" y="0"/>
                </a:cubicBezTo>
                <a:close/>
              </a:path>
              <a:path w="9144000" h="7036670" stroke="0" extrusionOk="0">
                <a:moveTo>
                  <a:pt x="0" y="0"/>
                </a:moveTo>
                <a:cubicBezTo>
                  <a:pt x="273083" y="-445"/>
                  <a:pt x="317245" y="59836"/>
                  <a:pt x="571500" y="0"/>
                </a:cubicBezTo>
                <a:cubicBezTo>
                  <a:pt x="825755" y="-59836"/>
                  <a:pt x="842202" y="15885"/>
                  <a:pt x="1051560" y="0"/>
                </a:cubicBezTo>
                <a:cubicBezTo>
                  <a:pt x="1260918" y="-15885"/>
                  <a:pt x="1393877" y="4628"/>
                  <a:pt x="1531620" y="0"/>
                </a:cubicBezTo>
                <a:cubicBezTo>
                  <a:pt x="1669363" y="-4628"/>
                  <a:pt x="1722815" y="25607"/>
                  <a:pt x="1828800" y="0"/>
                </a:cubicBezTo>
                <a:cubicBezTo>
                  <a:pt x="1934785" y="-25607"/>
                  <a:pt x="2343429" y="37375"/>
                  <a:pt x="2491740" y="0"/>
                </a:cubicBezTo>
                <a:cubicBezTo>
                  <a:pt x="2640051" y="-37375"/>
                  <a:pt x="2838835" y="21395"/>
                  <a:pt x="3063240" y="0"/>
                </a:cubicBezTo>
                <a:cubicBezTo>
                  <a:pt x="3287645" y="-21395"/>
                  <a:pt x="3268928" y="17696"/>
                  <a:pt x="3451860" y="0"/>
                </a:cubicBezTo>
                <a:cubicBezTo>
                  <a:pt x="3634792" y="-17696"/>
                  <a:pt x="3665528" y="20016"/>
                  <a:pt x="3840480" y="0"/>
                </a:cubicBezTo>
                <a:cubicBezTo>
                  <a:pt x="4015432" y="-20016"/>
                  <a:pt x="4307698" y="53494"/>
                  <a:pt x="4503420" y="0"/>
                </a:cubicBezTo>
                <a:cubicBezTo>
                  <a:pt x="4699142" y="-53494"/>
                  <a:pt x="4866177" y="50028"/>
                  <a:pt x="4983480" y="0"/>
                </a:cubicBezTo>
                <a:cubicBezTo>
                  <a:pt x="5100783" y="-50028"/>
                  <a:pt x="5176733" y="20783"/>
                  <a:pt x="5280660" y="0"/>
                </a:cubicBezTo>
                <a:cubicBezTo>
                  <a:pt x="5384587" y="-20783"/>
                  <a:pt x="5666279" y="26291"/>
                  <a:pt x="6035040" y="0"/>
                </a:cubicBezTo>
                <a:cubicBezTo>
                  <a:pt x="6403801" y="-26291"/>
                  <a:pt x="6266063" y="35770"/>
                  <a:pt x="6423660" y="0"/>
                </a:cubicBezTo>
                <a:cubicBezTo>
                  <a:pt x="6581257" y="-35770"/>
                  <a:pt x="6913094" y="68190"/>
                  <a:pt x="7086600" y="0"/>
                </a:cubicBezTo>
                <a:cubicBezTo>
                  <a:pt x="7260106" y="-68190"/>
                  <a:pt x="7243301" y="16844"/>
                  <a:pt x="7383780" y="0"/>
                </a:cubicBezTo>
                <a:cubicBezTo>
                  <a:pt x="7524259" y="-16844"/>
                  <a:pt x="7843979" y="5829"/>
                  <a:pt x="8138160" y="0"/>
                </a:cubicBezTo>
                <a:cubicBezTo>
                  <a:pt x="8432341" y="-5829"/>
                  <a:pt x="8681638" y="57124"/>
                  <a:pt x="9144000" y="0"/>
                </a:cubicBezTo>
                <a:cubicBezTo>
                  <a:pt x="9156597" y="250020"/>
                  <a:pt x="9104935" y="532762"/>
                  <a:pt x="9144000" y="727123"/>
                </a:cubicBezTo>
                <a:cubicBezTo>
                  <a:pt x="9183065" y="921484"/>
                  <a:pt x="9104497" y="1037775"/>
                  <a:pt x="9144000" y="1172778"/>
                </a:cubicBezTo>
                <a:cubicBezTo>
                  <a:pt x="9183503" y="1307781"/>
                  <a:pt x="9113588" y="1612844"/>
                  <a:pt x="9144000" y="1759168"/>
                </a:cubicBezTo>
                <a:cubicBezTo>
                  <a:pt x="9174412" y="1905492"/>
                  <a:pt x="9118336" y="2067938"/>
                  <a:pt x="9144000" y="2345557"/>
                </a:cubicBezTo>
                <a:cubicBezTo>
                  <a:pt x="9169664" y="2623176"/>
                  <a:pt x="9118767" y="2634773"/>
                  <a:pt x="9144000" y="2791212"/>
                </a:cubicBezTo>
                <a:cubicBezTo>
                  <a:pt x="9169233" y="2947652"/>
                  <a:pt x="9141713" y="3163015"/>
                  <a:pt x="9144000" y="3307235"/>
                </a:cubicBezTo>
                <a:cubicBezTo>
                  <a:pt x="9146287" y="3451455"/>
                  <a:pt x="9070621" y="3718705"/>
                  <a:pt x="9144000" y="4034357"/>
                </a:cubicBezTo>
                <a:cubicBezTo>
                  <a:pt x="9217379" y="4350009"/>
                  <a:pt x="9103886" y="4324363"/>
                  <a:pt x="9144000" y="4409647"/>
                </a:cubicBezTo>
                <a:cubicBezTo>
                  <a:pt x="9184114" y="4494931"/>
                  <a:pt x="9124675" y="4679908"/>
                  <a:pt x="9144000" y="4784936"/>
                </a:cubicBezTo>
                <a:cubicBezTo>
                  <a:pt x="9163325" y="4889964"/>
                  <a:pt x="9129657" y="5138305"/>
                  <a:pt x="9144000" y="5441691"/>
                </a:cubicBezTo>
                <a:cubicBezTo>
                  <a:pt x="9158343" y="5745077"/>
                  <a:pt x="9070527" y="5831492"/>
                  <a:pt x="9144000" y="6098447"/>
                </a:cubicBezTo>
                <a:cubicBezTo>
                  <a:pt x="9217473" y="6365402"/>
                  <a:pt x="9108500" y="6673152"/>
                  <a:pt x="9144000" y="7036670"/>
                </a:cubicBezTo>
                <a:cubicBezTo>
                  <a:pt x="8909135" y="7088344"/>
                  <a:pt x="8843680" y="7012358"/>
                  <a:pt x="8663940" y="7036670"/>
                </a:cubicBezTo>
                <a:cubicBezTo>
                  <a:pt x="8484200" y="7060982"/>
                  <a:pt x="8491923" y="7011282"/>
                  <a:pt x="8366760" y="7036670"/>
                </a:cubicBezTo>
                <a:cubicBezTo>
                  <a:pt x="8241597" y="7062058"/>
                  <a:pt x="8046061" y="7017684"/>
                  <a:pt x="7886700" y="7036670"/>
                </a:cubicBezTo>
                <a:cubicBezTo>
                  <a:pt x="7727339" y="7055656"/>
                  <a:pt x="7510227" y="7002005"/>
                  <a:pt x="7315200" y="7036670"/>
                </a:cubicBezTo>
                <a:cubicBezTo>
                  <a:pt x="7120173" y="7071335"/>
                  <a:pt x="7083110" y="7017920"/>
                  <a:pt x="7018020" y="7036670"/>
                </a:cubicBezTo>
                <a:cubicBezTo>
                  <a:pt x="6952930" y="7055420"/>
                  <a:pt x="6600941" y="7030983"/>
                  <a:pt x="6446520" y="7036670"/>
                </a:cubicBezTo>
                <a:cubicBezTo>
                  <a:pt x="6292099" y="7042357"/>
                  <a:pt x="5947901" y="6970347"/>
                  <a:pt x="5692140" y="7036670"/>
                </a:cubicBezTo>
                <a:cubicBezTo>
                  <a:pt x="5436379" y="7102993"/>
                  <a:pt x="5313453" y="6984465"/>
                  <a:pt x="4937760" y="7036670"/>
                </a:cubicBezTo>
                <a:cubicBezTo>
                  <a:pt x="4562067" y="7088875"/>
                  <a:pt x="4493221" y="6969120"/>
                  <a:pt x="4274820" y="7036670"/>
                </a:cubicBezTo>
                <a:cubicBezTo>
                  <a:pt x="4056419" y="7104220"/>
                  <a:pt x="3900417" y="6993248"/>
                  <a:pt x="3611880" y="7036670"/>
                </a:cubicBezTo>
                <a:cubicBezTo>
                  <a:pt x="3323343" y="7080092"/>
                  <a:pt x="3318430" y="6996264"/>
                  <a:pt x="3223260" y="7036670"/>
                </a:cubicBezTo>
                <a:cubicBezTo>
                  <a:pt x="3128090" y="7077076"/>
                  <a:pt x="2910056" y="7018658"/>
                  <a:pt x="2743200" y="7036670"/>
                </a:cubicBezTo>
                <a:cubicBezTo>
                  <a:pt x="2576344" y="7054682"/>
                  <a:pt x="2475127" y="7018784"/>
                  <a:pt x="2263140" y="7036670"/>
                </a:cubicBezTo>
                <a:cubicBezTo>
                  <a:pt x="2051153" y="7054556"/>
                  <a:pt x="1976183" y="6971973"/>
                  <a:pt x="1691640" y="7036670"/>
                </a:cubicBezTo>
                <a:cubicBezTo>
                  <a:pt x="1407097" y="7101367"/>
                  <a:pt x="1201555" y="6988160"/>
                  <a:pt x="1028700" y="7036670"/>
                </a:cubicBezTo>
                <a:cubicBezTo>
                  <a:pt x="855845" y="7085180"/>
                  <a:pt x="758899" y="7007542"/>
                  <a:pt x="548640" y="7036670"/>
                </a:cubicBezTo>
                <a:cubicBezTo>
                  <a:pt x="338381" y="7065798"/>
                  <a:pt x="146444" y="7030447"/>
                  <a:pt x="0" y="7036670"/>
                </a:cubicBezTo>
                <a:cubicBezTo>
                  <a:pt x="-19500" y="6763511"/>
                  <a:pt x="40748" y="6579146"/>
                  <a:pt x="0" y="6309547"/>
                </a:cubicBezTo>
                <a:cubicBezTo>
                  <a:pt x="-40748" y="6039948"/>
                  <a:pt x="3449" y="6113966"/>
                  <a:pt x="0" y="5934258"/>
                </a:cubicBezTo>
                <a:cubicBezTo>
                  <a:pt x="-3449" y="5754550"/>
                  <a:pt x="24102" y="5679874"/>
                  <a:pt x="0" y="5488603"/>
                </a:cubicBezTo>
                <a:cubicBezTo>
                  <a:pt x="-24102" y="5297332"/>
                  <a:pt x="7231" y="5269473"/>
                  <a:pt x="0" y="5113314"/>
                </a:cubicBezTo>
                <a:cubicBezTo>
                  <a:pt x="-7231" y="4957155"/>
                  <a:pt x="28587" y="4758465"/>
                  <a:pt x="0" y="4597291"/>
                </a:cubicBezTo>
                <a:cubicBezTo>
                  <a:pt x="-28587" y="4436117"/>
                  <a:pt x="44657" y="4161159"/>
                  <a:pt x="0" y="3940535"/>
                </a:cubicBezTo>
                <a:cubicBezTo>
                  <a:pt x="-44657" y="3719911"/>
                  <a:pt x="49708" y="3620350"/>
                  <a:pt x="0" y="3424513"/>
                </a:cubicBezTo>
                <a:cubicBezTo>
                  <a:pt x="-49708" y="3228676"/>
                  <a:pt x="46294" y="3043609"/>
                  <a:pt x="0" y="2767757"/>
                </a:cubicBezTo>
                <a:cubicBezTo>
                  <a:pt x="-46294" y="2491905"/>
                  <a:pt x="24135" y="2338850"/>
                  <a:pt x="0" y="2111001"/>
                </a:cubicBezTo>
                <a:cubicBezTo>
                  <a:pt x="-24135" y="1883152"/>
                  <a:pt x="52794" y="1571702"/>
                  <a:pt x="0" y="1383878"/>
                </a:cubicBezTo>
                <a:cubicBezTo>
                  <a:pt x="-52794" y="1196054"/>
                  <a:pt x="4241" y="1114519"/>
                  <a:pt x="0" y="1008589"/>
                </a:cubicBezTo>
                <a:cubicBezTo>
                  <a:pt x="-4241" y="902659"/>
                  <a:pt x="29388" y="715918"/>
                  <a:pt x="0" y="633300"/>
                </a:cubicBezTo>
                <a:cubicBezTo>
                  <a:pt x="-29388" y="550682"/>
                  <a:pt x="9361" y="208131"/>
                  <a:pt x="0" y="0"/>
                </a:cubicBezTo>
                <a:close/>
              </a:path>
            </a:pathLst>
          </a:custGeom>
          <a:ln>
            <a:solidFill>
              <a:schemeClr val="tx1"/>
            </a:solidFill>
            <a:extLst>
              <a:ext uri="{C807C97D-BFC1-408E-A445-0C87EB9F89A2}">
                <ask:lineSketchStyleProps xmlns:ask="http://schemas.microsoft.com/office/drawing/2018/sketchyshapes" sd="1101146757">
                  <a:prstGeom prst="rect">
                    <a:avLst/>
                  </a:prstGeom>
                  <ask:type>
                    <ask:lineSketchScribble/>
                  </ask:type>
                </ask:lineSketchStyleProps>
              </a:ext>
            </a:extLst>
          </a:ln>
        </p:spPr>
        <p:txBody>
          <a:bodyPr wrap="square" lIns="0" tIns="0" rIns="0" bIns="0" rtlCol="0" anchor="t">
            <a:spAutoFit/>
          </a:bodyPr>
          <a:lstStyle/>
          <a:p>
            <a:pPr marL="571500" indent="-571500" algn="ctr">
              <a:lnSpc>
                <a:spcPts val="3920"/>
              </a:lnSpc>
              <a:buFont typeface="Arial" panose="020B0604020202020204" pitchFamily="34" charset="0"/>
              <a:buChar char="•"/>
            </a:pPr>
            <a:r>
              <a:rPr lang="en-US" sz="4400" dirty="0">
                <a:solidFill>
                  <a:srgbClr val="000000"/>
                </a:solidFill>
                <a:latin typeface="Klima"/>
                <a:ea typeface="Klima"/>
                <a:cs typeface="Klima"/>
                <a:sym typeface="Klima"/>
              </a:rPr>
              <a:t>To secure content knowledge</a:t>
            </a:r>
          </a:p>
          <a:p>
            <a:pPr algn="ctr">
              <a:lnSpc>
                <a:spcPts val="3920"/>
              </a:lnSpc>
            </a:pPr>
            <a:endParaRPr lang="en-US" sz="4400" dirty="0">
              <a:solidFill>
                <a:srgbClr val="000000"/>
              </a:solidFill>
              <a:latin typeface="Klima"/>
              <a:ea typeface="Klima"/>
              <a:cs typeface="Klima"/>
              <a:sym typeface="Klima"/>
            </a:endParaRPr>
          </a:p>
          <a:p>
            <a:pPr marL="571500" indent="-571500" algn="ctr">
              <a:lnSpc>
                <a:spcPts val="3920"/>
              </a:lnSpc>
              <a:buFont typeface="Arial" panose="020B0604020202020204" pitchFamily="34" charset="0"/>
              <a:buChar char="•"/>
            </a:pPr>
            <a:r>
              <a:rPr lang="en-US" sz="4400" dirty="0">
                <a:solidFill>
                  <a:srgbClr val="000000"/>
                </a:solidFill>
                <a:latin typeface="Klima"/>
                <a:ea typeface="Klima"/>
                <a:cs typeface="Klima"/>
                <a:sym typeface="Klima"/>
              </a:rPr>
              <a:t>To practise core skills </a:t>
            </a:r>
          </a:p>
          <a:p>
            <a:pPr algn="ctr">
              <a:lnSpc>
                <a:spcPts val="3920"/>
              </a:lnSpc>
            </a:pPr>
            <a:endParaRPr lang="en-US" sz="4400" dirty="0">
              <a:solidFill>
                <a:srgbClr val="000000"/>
              </a:solidFill>
              <a:latin typeface="Klima"/>
              <a:ea typeface="Klima"/>
              <a:cs typeface="Klima"/>
              <a:sym typeface="Klima"/>
            </a:endParaRPr>
          </a:p>
          <a:p>
            <a:pPr marL="571500" indent="-571500" algn="ctr">
              <a:lnSpc>
                <a:spcPts val="3920"/>
              </a:lnSpc>
              <a:buFont typeface="Arial" panose="020B0604020202020204" pitchFamily="34" charset="0"/>
              <a:buChar char="•"/>
            </a:pPr>
            <a:r>
              <a:rPr lang="en-US" sz="4400" dirty="0">
                <a:solidFill>
                  <a:srgbClr val="000000"/>
                </a:solidFill>
                <a:latin typeface="Klima"/>
                <a:ea typeface="Klima"/>
                <a:cs typeface="Klima"/>
                <a:sym typeface="Klima"/>
              </a:rPr>
              <a:t>To be regularly exposed to exam-style questions and content </a:t>
            </a:r>
          </a:p>
          <a:p>
            <a:pPr marL="571500" indent="-571500" algn="ctr">
              <a:lnSpc>
                <a:spcPts val="3920"/>
              </a:lnSpc>
              <a:buFont typeface="Arial" panose="020B0604020202020204" pitchFamily="34" charset="0"/>
              <a:buChar char="•"/>
            </a:pPr>
            <a:endParaRPr lang="en-US" sz="4400" dirty="0">
              <a:solidFill>
                <a:srgbClr val="000000"/>
              </a:solidFill>
              <a:latin typeface="Klima"/>
              <a:ea typeface="Klima"/>
              <a:cs typeface="Klima"/>
              <a:sym typeface="Klima"/>
            </a:endParaRPr>
          </a:p>
          <a:p>
            <a:pPr marL="571500" indent="-571500" algn="ctr">
              <a:lnSpc>
                <a:spcPts val="3920"/>
              </a:lnSpc>
              <a:buFont typeface="Arial" panose="020B0604020202020204" pitchFamily="34" charset="0"/>
              <a:buChar char="•"/>
            </a:pPr>
            <a:r>
              <a:rPr lang="en-US" sz="4400" dirty="0">
                <a:solidFill>
                  <a:srgbClr val="000000"/>
                </a:solidFill>
                <a:latin typeface="Klima"/>
                <a:ea typeface="Klima"/>
                <a:cs typeface="Klima"/>
                <a:sym typeface="Klima"/>
              </a:rPr>
              <a:t>To enable yourself to have the confidence and resilience needed to succeed</a:t>
            </a:r>
          </a:p>
          <a:p>
            <a:pPr marL="571500" indent="-571500" algn="ctr">
              <a:lnSpc>
                <a:spcPts val="3920"/>
              </a:lnSpc>
              <a:buFont typeface="Arial" panose="020B0604020202020204" pitchFamily="34" charset="0"/>
              <a:buChar char="•"/>
            </a:pPr>
            <a:r>
              <a:rPr lang="en-US" sz="4400" dirty="0">
                <a:solidFill>
                  <a:srgbClr val="000000"/>
                </a:solidFill>
                <a:latin typeface="Klima"/>
                <a:ea typeface="Klima"/>
                <a:cs typeface="Klima"/>
                <a:sym typeface="Klima"/>
              </a:rPr>
              <a:t>To avoid ‘exam panic’ and allow yourself to focus on the task at hand more effectively</a:t>
            </a:r>
          </a:p>
        </p:txBody>
      </p:sp>
      <p:sp>
        <p:nvSpPr>
          <p:cNvPr id="8" name="TextBox 8"/>
          <p:cNvSpPr txBox="1"/>
          <p:nvPr/>
        </p:nvSpPr>
        <p:spPr>
          <a:xfrm>
            <a:off x="552864" y="452371"/>
            <a:ext cx="9144000" cy="2325637"/>
          </a:xfrm>
          <a:prstGeom prst="rect">
            <a:avLst/>
          </a:prstGeom>
        </p:spPr>
        <p:txBody>
          <a:bodyPr wrap="square" lIns="0" tIns="0" rIns="0" bIns="0" rtlCol="0" anchor="t">
            <a:spAutoFit/>
          </a:bodyPr>
          <a:lstStyle/>
          <a:p>
            <a:pPr marL="0" lvl="0" indent="0" algn="ctr">
              <a:lnSpc>
                <a:spcPts val="9600"/>
              </a:lnSpc>
              <a:spcBef>
                <a:spcPct val="0"/>
              </a:spcBef>
            </a:pPr>
            <a:r>
              <a:rPr lang="en-US" sz="6000" dirty="0">
                <a:solidFill>
                  <a:srgbClr val="000000"/>
                </a:solidFill>
                <a:latin typeface="Squada One"/>
                <a:ea typeface="Squada One"/>
                <a:cs typeface="Squada One"/>
                <a:sym typeface="Squada One"/>
              </a:rPr>
              <a:t>I KNOW I NEED TO REVISE… </a:t>
            </a:r>
          </a:p>
          <a:p>
            <a:pPr marL="0" lvl="0" indent="0" algn="ctr">
              <a:lnSpc>
                <a:spcPts val="9600"/>
              </a:lnSpc>
              <a:spcBef>
                <a:spcPct val="0"/>
              </a:spcBef>
            </a:pPr>
            <a:r>
              <a:rPr lang="en-US" sz="6000" dirty="0">
                <a:solidFill>
                  <a:srgbClr val="000000"/>
                </a:solidFill>
                <a:latin typeface="Squada One"/>
                <a:ea typeface="Squada One"/>
                <a:cs typeface="Squada One"/>
                <a:sym typeface="Squada One"/>
              </a:rPr>
              <a:t>BUT WHY?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1000"/>
                                        <p:tgtEl>
                                          <p:spTgt spid="7">
                                            <p:txEl>
                                              <p:pRg st="6" end="6"/>
                                            </p:txEl>
                                          </p:spTgt>
                                        </p:tgtEl>
                                      </p:cBhvr>
                                    </p:animEffect>
                                    <p:anim calcmode="lin" valueType="num">
                                      <p:cBhvr>
                                        <p:cTn id="29"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fade">
                                      <p:cBhvr>
                                        <p:cTn id="35" dur="1000"/>
                                        <p:tgtEl>
                                          <p:spTgt spid="7">
                                            <p:txEl>
                                              <p:pRg st="7" end="7"/>
                                            </p:txEl>
                                          </p:spTgt>
                                        </p:tgtEl>
                                      </p:cBhvr>
                                    </p:animEffect>
                                    <p:anim calcmode="lin" valueType="num">
                                      <p:cBhvr>
                                        <p:cTn id="36"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90"/>
            <a:ext cx="1838012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b="1" u="sng" dirty="0"/>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50252" y="262848"/>
            <a:ext cx="2469176" cy="1910454"/>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117F84D0-52B0-C5F9-55D1-BF82F20B85FA}"/>
              </a:ext>
            </a:extLst>
          </p:cNvPr>
          <p:cNvSpPr txBox="1"/>
          <p:nvPr/>
        </p:nvSpPr>
        <p:spPr>
          <a:xfrm>
            <a:off x="2817382" y="35642"/>
            <a:ext cx="13332514"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How to make a revision timetable:</a:t>
            </a:r>
          </a:p>
        </p:txBody>
      </p:sp>
      <p:sp>
        <p:nvSpPr>
          <p:cNvPr id="9" name="TextBox 8">
            <a:extLst>
              <a:ext uri="{FF2B5EF4-FFF2-40B4-BE49-F238E27FC236}">
                <a16:creationId xmlns:a16="http://schemas.microsoft.com/office/drawing/2014/main" id="{30CB594A-2ED0-73A0-EA8B-2F6C67B951CB}"/>
              </a:ext>
            </a:extLst>
          </p:cNvPr>
          <p:cNvSpPr txBox="1"/>
          <p:nvPr/>
        </p:nvSpPr>
        <p:spPr>
          <a:xfrm rot="21298824">
            <a:off x="2143527" y="3152233"/>
            <a:ext cx="5927889" cy="3970318"/>
          </a:xfrm>
          <a:custGeom>
            <a:avLst/>
            <a:gdLst>
              <a:gd name="connsiteX0" fmla="*/ 0 w 5927889"/>
              <a:gd name="connsiteY0" fmla="*/ 0 h 3970318"/>
              <a:gd name="connsiteX1" fmla="*/ 533510 w 5927889"/>
              <a:gd name="connsiteY1" fmla="*/ 0 h 3970318"/>
              <a:gd name="connsiteX2" fmla="*/ 1185578 w 5927889"/>
              <a:gd name="connsiteY2" fmla="*/ 0 h 3970318"/>
              <a:gd name="connsiteX3" fmla="*/ 1719088 w 5927889"/>
              <a:gd name="connsiteY3" fmla="*/ 0 h 3970318"/>
              <a:gd name="connsiteX4" fmla="*/ 2311877 w 5927889"/>
              <a:gd name="connsiteY4" fmla="*/ 0 h 3970318"/>
              <a:gd name="connsiteX5" fmla="*/ 2726829 w 5927889"/>
              <a:gd name="connsiteY5" fmla="*/ 0 h 3970318"/>
              <a:gd name="connsiteX6" fmla="*/ 3319618 w 5927889"/>
              <a:gd name="connsiteY6" fmla="*/ 0 h 3970318"/>
              <a:gd name="connsiteX7" fmla="*/ 3971686 w 5927889"/>
              <a:gd name="connsiteY7" fmla="*/ 0 h 3970318"/>
              <a:gd name="connsiteX8" fmla="*/ 4445917 w 5927889"/>
              <a:gd name="connsiteY8" fmla="*/ 0 h 3970318"/>
              <a:gd name="connsiteX9" fmla="*/ 5157263 w 5927889"/>
              <a:gd name="connsiteY9" fmla="*/ 0 h 3970318"/>
              <a:gd name="connsiteX10" fmla="*/ 5927889 w 5927889"/>
              <a:gd name="connsiteY10" fmla="*/ 0 h 3970318"/>
              <a:gd name="connsiteX11" fmla="*/ 5927889 w 5927889"/>
              <a:gd name="connsiteY11" fmla="*/ 606891 h 3970318"/>
              <a:gd name="connsiteX12" fmla="*/ 5927889 w 5927889"/>
              <a:gd name="connsiteY12" fmla="*/ 1054970 h 3970318"/>
              <a:gd name="connsiteX13" fmla="*/ 5927889 w 5927889"/>
              <a:gd name="connsiteY13" fmla="*/ 1542752 h 3970318"/>
              <a:gd name="connsiteX14" fmla="*/ 5927889 w 5927889"/>
              <a:gd name="connsiteY14" fmla="*/ 2109940 h 3970318"/>
              <a:gd name="connsiteX15" fmla="*/ 5927889 w 5927889"/>
              <a:gd name="connsiteY15" fmla="*/ 2597722 h 3970318"/>
              <a:gd name="connsiteX16" fmla="*/ 5927889 w 5927889"/>
              <a:gd name="connsiteY16" fmla="*/ 3085504 h 3970318"/>
              <a:gd name="connsiteX17" fmla="*/ 5927889 w 5927889"/>
              <a:gd name="connsiteY17" fmla="*/ 3970318 h 3970318"/>
              <a:gd name="connsiteX18" fmla="*/ 5275821 w 5927889"/>
              <a:gd name="connsiteY18" fmla="*/ 3970318 h 3970318"/>
              <a:gd name="connsiteX19" fmla="*/ 4564475 w 5927889"/>
              <a:gd name="connsiteY19" fmla="*/ 3970318 h 3970318"/>
              <a:gd name="connsiteX20" fmla="*/ 3853128 w 5927889"/>
              <a:gd name="connsiteY20" fmla="*/ 3970318 h 3970318"/>
              <a:gd name="connsiteX21" fmla="*/ 3319618 w 5927889"/>
              <a:gd name="connsiteY21" fmla="*/ 3970318 h 3970318"/>
              <a:gd name="connsiteX22" fmla="*/ 2726829 w 5927889"/>
              <a:gd name="connsiteY22" fmla="*/ 3970318 h 3970318"/>
              <a:gd name="connsiteX23" fmla="*/ 2252598 w 5927889"/>
              <a:gd name="connsiteY23" fmla="*/ 3970318 h 3970318"/>
              <a:gd name="connsiteX24" fmla="*/ 1837646 w 5927889"/>
              <a:gd name="connsiteY24" fmla="*/ 3970318 h 3970318"/>
              <a:gd name="connsiteX25" fmla="*/ 1422693 w 5927889"/>
              <a:gd name="connsiteY25" fmla="*/ 3970318 h 3970318"/>
              <a:gd name="connsiteX26" fmla="*/ 889183 w 5927889"/>
              <a:gd name="connsiteY26" fmla="*/ 3970318 h 3970318"/>
              <a:gd name="connsiteX27" fmla="*/ 0 w 5927889"/>
              <a:gd name="connsiteY27" fmla="*/ 3970318 h 3970318"/>
              <a:gd name="connsiteX28" fmla="*/ 0 w 5927889"/>
              <a:gd name="connsiteY28" fmla="*/ 3482536 h 3970318"/>
              <a:gd name="connsiteX29" fmla="*/ 0 w 5927889"/>
              <a:gd name="connsiteY29" fmla="*/ 2994754 h 3970318"/>
              <a:gd name="connsiteX30" fmla="*/ 0 w 5927889"/>
              <a:gd name="connsiteY30" fmla="*/ 2546675 h 3970318"/>
              <a:gd name="connsiteX31" fmla="*/ 0 w 5927889"/>
              <a:gd name="connsiteY31" fmla="*/ 2019190 h 3970318"/>
              <a:gd name="connsiteX32" fmla="*/ 0 w 5927889"/>
              <a:gd name="connsiteY32" fmla="*/ 1372596 h 3970318"/>
              <a:gd name="connsiteX33" fmla="*/ 0 w 5927889"/>
              <a:gd name="connsiteY33" fmla="*/ 924517 h 3970318"/>
              <a:gd name="connsiteX34" fmla="*/ 0 w 5927889"/>
              <a:gd name="connsiteY34"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27889" h="3970318" extrusionOk="0">
                <a:moveTo>
                  <a:pt x="0" y="0"/>
                </a:moveTo>
                <a:cubicBezTo>
                  <a:pt x="138798" y="-30827"/>
                  <a:pt x="294670" y="63009"/>
                  <a:pt x="533510" y="0"/>
                </a:cubicBezTo>
                <a:cubicBezTo>
                  <a:pt x="772350" y="-63009"/>
                  <a:pt x="963293" y="41887"/>
                  <a:pt x="1185578" y="0"/>
                </a:cubicBezTo>
                <a:cubicBezTo>
                  <a:pt x="1407863" y="-41887"/>
                  <a:pt x="1561333" y="51417"/>
                  <a:pt x="1719088" y="0"/>
                </a:cubicBezTo>
                <a:cubicBezTo>
                  <a:pt x="1876843" y="-51417"/>
                  <a:pt x="2128088" y="50337"/>
                  <a:pt x="2311877" y="0"/>
                </a:cubicBezTo>
                <a:cubicBezTo>
                  <a:pt x="2495666" y="-50337"/>
                  <a:pt x="2548979" y="46066"/>
                  <a:pt x="2726829" y="0"/>
                </a:cubicBezTo>
                <a:cubicBezTo>
                  <a:pt x="2904679" y="-46066"/>
                  <a:pt x="3030032" y="25638"/>
                  <a:pt x="3319618" y="0"/>
                </a:cubicBezTo>
                <a:cubicBezTo>
                  <a:pt x="3609204" y="-25638"/>
                  <a:pt x="3679781" y="67435"/>
                  <a:pt x="3971686" y="0"/>
                </a:cubicBezTo>
                <a:cubicBezTo>
                  <a:pt x="4263591" y="-67435"/>
                  <a:pt x="4273029" y="1162"/>
                  <a:pt x="4445917" y="0"/>
                </a:cubicBezTo>
                <a:cubicBezTo>
                  <a:pt x="4618805" y="-1162"/>
                  <a:pt x="4869905" y="26431"/>
                  <a:pt x="5157263" y="0"/>
                </a:cubicBezTo>
                <a:cubicBezTo>
                  <a:pt x="5444621" y="-26431"/>
                  <a:pt x="5631828" y="47296"/>
                  <a:pt x="5927889" y="0"/>
                </a:cubicBezTo>
                <a:cubicBezTo>
                  <a:pt x="5949226" y="277401"/>
                  <a:pt x="5913402" y="316435"/>
                  <a:pt x="5927889" y="606891"/>
                </a:cubicBezTo>
                <a:cubicBezTo>
                  <a:pt x="5942376" y="897347"/>
                  <a:pt x="5888440" y="945644"/>
                  <a:pt x="5927889" y="1054970"/>
                </a:cubicBezTo>
                <a:cubicBezTo>
                  <a:pt x="5967338" y="1164296"/>
                  <a:pt x="5883101" y="1316354"/>
                  <a:pt x="5927889" y="1542752"/>
                </a:cubicBezTo>
                <a:cubicBezTo>
                  <a:pt x="5972677" y="1769150"/>
                  <a:pt x="5920527" y="1922329"/>
                  <a:pt x="5927889" y="2109940"/>
                </a:cubicBezTo>
                <a:cubicBezTo>
                  <a:pt x="5935251" y="2297551"/>
                  <a:pt x="5917139" y="2379513"/>
                  <a:pt x="5927889" y="2597722"/>
                </a:cubicBezTo>
                <a:cubicBezTo>
                  <a:pt x="5938639" y="2815931"/>
                  <a:pt x="5898317" y="2940657"/>
                  <a:pt x="5927889" y="3085504"/>
                </a:cubicBezTo>
                <a:cubicBezTo>
                  <a:pt x="5957461" y="3230351"/>
                  <a:pt x="5827324" y="3644418"/>
                  <a:pt x="5927889" y="3970318"/>
                </a:cubicBezTo>
                <a:cubicBezTo>
                  <a:pt x="5628323" y="4043244"/>
                  <a:pt x="5438438" y="3917186"/>
                  <a:pt x="5275821" y="3970318"/>
                </a:cubicBezTo>
                <a:cubicBezTo>
                  <a:pt x="5113204" y="4023450"/>
                  <a:pt x="4884265" y="3910227"/>
                  <a:pt x="4564475" y="3970318"/>
                </a:cubicBezTo>
                <a:cubicBezTo>
                  <a:pt x="4244685" y="4030409"/>
                  <a:pt x="4187323" y="3961022"/>
                  <a:pt x="3853128" y="3970318"/>
                </a:cubicBezTo>
                <a:cubicBezTo>
                  <a:pt x="3518933" y="3979614"/>
                  <a:pt x="3566321" y="3931455"/>
                  <a:pt x="3319618" y="3970318"/>
                </a:cubicBezTo>
                <a:cubicBezTo>
                  <a:pt x="3072915" y="4009181"/>
                  <a:pt x="2867218" y="3945433"/>
                  <a:pt x="2726829" y="3970318"/>
                </a:cubicBezTo>
                <a:cubicBezTo>
                  <a:pt x="2586440" y="3995203"/>
                  <a:pt x="2379022" y="3957015"/>
                  <a:pt x="2252598" y="3970318"/>
                </a:cubicBezTo>
                <a:cubicBezTo>
                  <a:pt x="2126174" y="3983621"/>
                  <a:pt x="2020242" y="3950064"/>
                  <a:pt x="1837646" y="3970318"/>
                </a:cubicBezTo>
                <a:cubicBezTo>
                  <a:pt x="1655050" y="3990572"/>
                  <a:pt x="1602744" y="3940967"/>
                  <a:pt x="1422693" y="3970318"/>
                </a:cubicBezTo>
                <a:cubicBezTo>
                  <a:pt x="1242642" y="3999669"/>
                  <a:pt x="1138072" y="3957269"/>
                  <a:pt x="889183" y="3970318"/>
                </a:cubicBezTo>
                <a:cubicBezTo>
                  <a:pt x="640294" y="3983367"/>
                  <a:pt x="236157" y="3931098"/>
                  <a:pt x="0" y="3970318"/>
                </a:cubicBezTo>
                <a:cubicBezTo>
                  <a:pt x="-38453" y="3737152"/>
                  <a:pt x="40728" y="3697334"/>
                  <a:pt x="0" y="3482536"/>
                </a:cubicBezTo>
                <a:cubicBezTo>
                  <a:pt x="-40728" y="3267738"/>
                  <a:pt x="43455" y="3127558"/>
                  <a:pt x="0" y="2994754"/>
                </a:cubicBezTo>
                <a:cubicBezTo>
                  <a:pt x="-43455" y="2861950"/>
                  <a:pt x="24308" y="2718616"/>
                  <a:pt x="0" y="2546675"/>
                </a:cubicBezTo>
                <a:cubicBezTo>
                  <a:pt x="-24308" y="2374734"/>
                  <a:pt x="13732" y="2191528"/>
                  <a:pt x="0" y="2019190"/>
                </a:cubicBezTo>
                <a:cubicBezTo>
                  <a:pt x="-13732" y="1846853"/>
                  <a:pt x="63348" y="1517021"/>
                  <a:pt x="0" y="1372596"/>
                </a:cubicBezTo>
                <a:cubicBezTo>
                  <a:pt x="-63348" y="1228171"/>
                  <a:pt x="9862" y="1063658"/>
                  <a:pt x="0" y="924517"/>
                </a:cubicBezTo>
                <a:cubicBezTo>
                  <a:pt x="-9862" y="785376"/>
                  <a:pt x="92844" y="200868"/>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3600" b="1" dirty="0"/>
              <a:t>It sounds obvious, but writing a list of the topics you need to cover for each subject will help to focus your revision and allow you to break down your revision into manageable sections:</a:t>
            </a:r>
            <a:endParaRPr lang="en-GB" sz="4800" b="1" dirty="0">
              <a:solidFill>
                <a:srgbClr val="0070C0"/>
              </a:solidFill>
            </a:endParaRPr>
          </a:p>
        </p:txBody>
      </p:sp>
      <p:sp>
        <p:nvSpPr>
          <p:cNvPr id="10" name="TextBox 9">
            <a:extLst>
              <a:ext uri="{FF2B5EF4-FFF2-40B4-BE49-F238E27FC236}">
                <a16:creationId xmlns:a16="http://schemas.microsoft.com/office/drawing/2014/main" id="{ECACF2AD-9B35-53A8-41F6-1956005D0B83}"/>
              </a:ext>
            </a:extLst>
          </p:cNvPr>
          <p:cNvSpPr txBox="1"/>
          <p:nvPr/>
        </p:nvSpPr>
        <p:spPr>
          <a:xfrm>
            <a:off x="3920949" y="864542"/>
            <a:ext cx="11125380"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know your content!</a:t>
            </a:r>
          </a:p>
        </p:txBody>
      </p:sp>
      <p:sp>
        <p:nvSpPr>
          <p:cNvPr id="16" name="TextBox 15">
            <a:extLst>
              <a:ext uri="{FF2B5EF4-FFF2-40B4-BE49-F238E27FC236}">
                <a16:creationId xmlns:a16="http://schemas.microsoft.com/office/drawing/2014/main" id="{3B5A56A7-F9A9-5137-74F3-46B2D3707DEF}"/>
              </a:ext>
            </a:extLst>
          </p:cNvPr>
          <p:cNvSpPr txBox="1"/>
          <p:nvPr/>
        </p:nvSpPr>
        <p:spPr>
          <a:xfrm>
            <a:off x="11125200" y="2900511"/>
            <a:ext cx="5181601" cy="6463308"/>
          </a:xfrm>
          <a:prstGeom prst="rect">
            <a:avLst/>
          </a:prstGeom>
          <a:solidFill>
            <a:schemeClr val="accent2">
              <a:lumMod val="20000"/>
              <a:lumOff val="80000"/>
            </a:schemeClr>
          </a:solidFill>
        </p:spPr>
        <p:txBody>
          <a:bodyPr wrap="square" rtlCol="0">
            <a:spAutoFit/>
          </a:bodyPr>
          <a:lstStyle/>
          <a:p>
            <a:pPr algn="ctr"/>
            <a:r>
              <a:rPr lang="en-GB" sz="4400" b="1" u="sng" dirty="0"/>
              <a:t>English Literature: 5 topics</a:t>
            </a:r>
          </a:p>
          <a:p>
            <a:pPr algn="ctr"/>
            <a:endParaRPr lang="en-GB" sz="4400" dirty="0"/>
          </a:p>
          <a:p>
            <a:pPr marL="571500" indent="-571500" algn="ctr">
              <a:buFont typeface="Wingdings" panose="05000000000000000000" pitchFamily="2" charset="2"/>
              <a:buChar char="v"/>
            </a:pPr>
            <a:r>
              <a:rPr lang="en-GB" sz="4400" i="1" dirty="0"/>
              <a:t>Macbeth</a:t>
            </a:r>
          </a:p>
          <a:p>
            <a:pPr marL="571500" indent="-571500" algn="ctr">
              <a:buFont typeface="Wingdings" panose="05000000000000000000" pitchFamily="2" charset="2"/>
              <a:buChar char="v"/>
            </a:pPr>
            <a:r>
              <a:rPr lang="en-GB" sz="4400" i="1" dirty="0"/>
              <a:t>A Christmas Carol</a:t>
            </a:r>
          </a:p>
          <a:p>
            <a:pPr marL="571500" indent="-571500" algn="ctr">
              <a:buFont typeface="Wingdings" panose="05000000000000000000" pitchFamily="2" charset="2"/>
              <a:buChar char="v"/>
            </a:pPr>
            <a:r>
              <a:rPr lang="en-GB" sz="4400" i="1" dirty="0"/>
              <a:t>Power and Conflict Poetry</a:t>
            </a:r>
          </a:p>
          <a:p>
            <a:pPr marL="571500" indent="-571500" algn="ctr">
              <a:buFont typeface="Wingdings" panose="05000000000000000000" pitchFamily="2" charset="2"/>
              <a:buChar char="v"/>
            </a:pPr>
            <a:r>
              <a:rPr lang="en-GB" sz="4400" i="1" dirty="0"/>
              <a:t>An Inspector Calls</a:t>
            </a:r>
          </a:p>
          <a:p>
            <a:pPr marL="571500" indent="-571500" algn="ctr">
              <a:buFont typeface="Wingdings" panose="05000000000000000000" pitchFamily="2" charset="2"/>
              <a:buChar char="v"/>
            </a:pPr>
            <a:r>
              <a:rPr lang="en-GB" sz="4400" i="1" dirty="0"/>
              <a:t>Unseen poetry</a:t>
            </a:r>
          </a:p>
          <a:p>
            <a:endParaRPr lang="en-GB" dirty="0"/>
          </a:p>
        </p:txBody>
      </p:sp>
    </p:spTree>
    <p:extLst>
      <p:ext uri="{BB962C8B-B14F-4D97-AF65-F5344CB8AC3E}">
        <p14:creationId xmlns:p14="http://schemas.microsoft.com/office/powerpoint/2010/main" val="28721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90"/>
            <a:ext cx="1838012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50252" y="262848"/>
            <a:ext cx="2469176" cy="1910454"/>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117F84D0-52B0-C5F9-55D1-BF82F20B85FA}"/>
              </a:ext>
            </a:extLst>
          </p:cNvPr>
          <p:cNvSpPr txBox="1"/>
          <p:nvPr/>
        </p:nvSpPr>
        <p:spPr>
          <a:xfrm>
            <a:off x="2817382" y="35642"/>
            <a:ext cx="13332514"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How to make a revision timetable:</a:t>
            </a:r>
          </a:p>
        </p:txBody>
      </p:sp>
      <p:sp>
        <p:nvSpPr>
          <p:cNvPr id="9" name="TextBox 8">
            <a:extLst>
              <a:ext uri="{FF2B5EF4-FFF2-40B4-BE49-F238E27FC236}">
                <a16:creationId xmlns:a16="http://schemas.microsoft.com/office/drawing/2014/main" id="{30CB594A-2ED0-73A0-EA8B-2F6C67B951CB}"/>
              </a:ext>
            </a:extLst>
          </p:cNvPr>
          <p:cNvSpPr txBox="1"/>
          <p:nvPr/>
        </p:nvSpPr>
        <p:spPr>
          <a:xfrm rot="21298824">
            <a:off x="2120999" y="2488974"/>
            <a:ext cx="5927889" cy="3970318"/>
          </a:xfrm>
          <a:custGeom>
            <a:avLst/>
            <a:gdLst>
              <a:gd name="connsiteX0" fmla="*/ 0 w 5927889"/>
              <a:gd name="connsiteY0" fmla="*/ 0 h 3970318"/>
              <a:gd name="connsiteX1" fmla="*/ 533510 w 5927889"/>
              <a:gd name="connsiteY1" fmla="*/ 0 h 3970318"/>
              <a:gd name="connsiteX2" fmla="*/ 1185578 w 5927889"/>
              <a:gd name="connsiteY2" fmla="*/ 0 h 3970318"/>
              <a:gd name="connsiteX3" fmla="*/ 1719088 w 5927889"/>
              <a:gd name="connsiteY3" fmla="*/ 0 h 3970318"/>
              <a:gd name="connsiteX4" fmla="*/ 2311877 w 5927889"/>
              <a:gd name="connsiteY4" fmla="*/ 0 h 3970318"/>
              <a:gd name="connsiteX5" fmla="*/ 2726829 w 5927889"/>
              <a:gd name="connsiteY5" fmla="*/ 0 h 3970318"/>
              <a:gd name="connsiteX6" fmla="*/ 3319618 w 5927889"/>
              <a:gd name="connsiteY6" fmla="*/ 0 h 3970318"/>
              <a:gd name="connsiteX7" fmla="*/ 3971686 w 5927889"/>
              <a:gd name="connsiteY7" fmla="*/ 0 h 3970318"/>
              <a:gd name="connsiteX8" fmla="*/ 4445917 w 5927889"/>
              <a:gd name="connsiteY8" fmla="*/ 0 h 3970318"/>
              <a:gd name="connsiteX9" fmla="*/ 5157263 w 5927889"/>
              <a:gd name="connsiteY9" fmla="*/ 0 h 3970318"/>
              <a:gd name="connsiteX10" fmla="*/ 5927889 w 5927889"/>
              <a:gd name="connsiteY10" fmla="*/ 0 h 3970318"/>
              <a:gd name="connsiteX11" fmla="*/ 5927889 w 5927889"/>
              <a:gd name="connsiteY11" fmla="*/ 606891 h 3970318"/>
              <a:gd name="connsiteX12" fmla="*/ 5927889 w 5927889"/>
              <a:gd name="connsiteY12" fmla="*/ 1054970 h 3970318"/>
              <a:gd name="connsiteX13" fmla="*/ 5927889 w 5927889"/>
              <a:gd name="connsiteY13" fmla="*/ 1542752 h 3970318"/>
              <a:gd name="connsiteX14" fmla="*/ 5927889 w 5927889"/>
              <a:gd name="connsiteY14" fmla="*/ 2109940 h 3970318"/>
              <a:gd name="connsiteX15" fmla="*/ 5927889 w 5927889"/>
              <a:gd name="connsiteY15" fmla="*/ 2597722 h 3970318"/>
              <a:gd name="connsiteX16" fmla="*/ 5927889 w 5927889"/>
              <a:gd name="connsiteY16" fmla="*/ 3085504 h 3970318"/>
              <a:gd name="connsiteX17" fmla="*/ 5927889 w 5927889"/>
              <a:gd name="connsiteY17" fmla="*/ 3970318 h 3970318"/>
              <a:gd name="connsiteX18" fmla="*/ 5275821 w 5927889"/>
              <a:gd name="connsiteY18" fmla="*/ 3970318 h 3970318"/>
              <a:gd name="connsiteX19" fmla="*/ 4564475 w 5927889"/>
              <a:gd name="connsiteY19" fmla="*/ 3970318 h 3970318"/>
              <a:gd name="connsiteX20" fmla="*/ 3853128 w 5927889"/>
              <a:gd name="connsiteY20" fmla="*/ 3970318 h 3970318"/>
              <a:gd name="connsiteX21" fmla="*/ 3319618 w 5927889"/>
              <a:gd name="connsiteY21" fmla="*/ 3970318 h 3970318"/>
              <a:gd name="connsiteX22" fmla="*/ 2726829 w 5927889"/>
              <a:gd name="connsiteY22" fmla="*/ 3970318 h 3970318"/>
              <a:gd name="connsiteX23" fmla="*/ 2252598 w 5927889"/>
              <a:gd name="connsiteY23" fmla="*/ 3970318 h 3970318"/>
              <a:gd name="connsiteX24" fmla="*/ 1837646 w 5927889"/>
              <a:gd name="connsiteY24" fmla="*/ 3970318 h 3970318"/>
              <a:gd name="connsiteX25" fmla="*/ 1422693 w 5927889"/>
              <a:gd name="connsiteY25" fmla="*/ 3970318 h 3970318"/>
              <a:gd name="connsiteX26" fmla="*/ 889183 w 5927889"/>
              <a:gd name="connsiteY26" fmla="*/ 3970318 h 3970318"/>
              <a:gd name="connsiteX27" fmla="*/ 0 w 5927889"/>
              <a:gd name="connsiteY27" fmla="*/ 3970318 h 3970318"/>
              <a:gd name="connsiteX28" fmla="*/ 0 w 5927889"/>
              <a:gd name="connsiteY28" fmla="*/ 3482536 h 3970318"/>
              <a:gd name="connsiteX29" fmla="*/ 0 w 5927889"/>
              <a:gd name="connsiteY29" fmla="*/ 2994754 h 3970318"/>
              <a:gd name="connsiteX30" fmla="*/ 0 w 5927889"/>
              <a:gd name="connsiteY30" fmla="*/ 2546675 h 3970318"/>
              <a:gd name="connsiteX31" fmla="*/ 0 w 5927889"/>
              <a:gd name="connsiteY31" fmla="*/ 2019190 h 3970318"/>
              <a:gd name="connsiteX32" fmla="*/ 0 w 5927889"/>
              <a:gd name="connsiteY32" fmla="*/ 1372596 h 3970318"/>
              <a:gd name="connsiteX33" fmla="*/ 0 w 5927889"/>
              <a:gd name="connsiteY33" fmla="*/ 924517 h 3970318"/>
              <a:gd name="connsiteX34" fmla="*/ 0 w 5927889"/>
              <a:gd name="connsiteY34"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27889" h="3970318" extrusionOk="0">
                <a:moveTo>
                  <a:pt x="0" y="0"/>
                </a:moveTo>
                <a:cubicBezTo>
                  <a:pt x="138798" y="-30827"/>
                  <a:pt x="294670" y="63009"/>
                  <a:pt x="533510" y="0"/>
                </a:cubicBezTo>
                <a:cubicBezTo>
                  <a:pt x="772350" y="-63009"/>
                  <a:pt x="963293" y="41887"/>
                  <a:pt x="1185578" y="0"/>
                </a:cubicBezTo>
                <a:cubicBezTo>
                  <a:pt x="1407863" y="-41887"/>
                  <a:pt x="1561333" y="51417"/>
                  <a:pt x="1719088" y="0"/>
                </a:cubicBezTo>
                <a:cubicBezTo>
                  <a:pt x="1876843" y="-51417"/>
                  <a:pt x="2128088" y="50337"/>
                  <a:pt x="2311877" y="0"/>
                </a:cubicBezTo>
                <a:cubicBezTo>
                  <a:pt x="2495666" y="-50337"/>
                  <a:pt x="2548979" y="46066"/>
                  <a:pt x="2726829" y="0"/>
                </a:cubicBezTo>
                <a:cubicBezTo>
                  <a:pt x="2904679" y="-46066"/>
                  <a:pt x="3030032" y="25638"/>
                  <a:pt x="3319618" y="0"/>
                </a:cubicBezTo>
                <a:cubicBezTo>
                  <a:pt x="3609204" y="-25638"/>
                  <a:pt x="3679781" y="67435"/>
                  <a:pt x="3971686" y="0"/>
                </a:cubicBezTo>
                <a:cubicBezTo>
                  <a:pt x="4263591" y="-67435"/>
                  <a:pt x="4273029" y="1162"/>
                  <a:pt x="4445917" y="0"/>
                </a:cubicBezTo>
                <a:cubicBezTo>
                  <a:pt x="4618805" y="-1162"/>
                  <a:pt x="4869905" y="26431"/>
                  <a:pt x="5157263" y="0"/>
                </a:cubicBezTo>
                <a:cubicBezTo>
                  <a:pt x="5444621" y="-26431"/>
                  <a:pt x="5631828" y="47296"/>
                  <a:pt x="5927889" y="0"/>
                </a:cubicBezTo>
                <a:cubicBezTo>
                  <a:pt x="5949226" y="277401"/>
                  <a:pt x="5913402" y="316435"/>
                  <a:pt x="5927889" y="606891"/>
                </a:cubicBezTo>
                <a:cubicBezTo>
                  <a:pt x="5942376" y="897347"/>
                  <a:pt x="5888440" y="945644"/>
                  <a:pt x="5927889" y="1054970"/>
                </a:cubicBezTo>
                <a:cubicBezTo>
                  <a:pt x="5967338" y="1164296"/>
                  <a:pt x="5883101" y="1316354"/>
                  <a:pt x="5927889" y="1542752"/>
                </a:cubicBezTo>
                <a:cubicBezTo>
                  <a:pt x="5972677" y="1769150"/>
                  <a:pt x="5920527" y="1922329"/>
                  <a:pt x="5927889" y="2109940"/>
                </a:cubicBezTo>
                <a:cubicBezTo>
                  <a:pt x="5935251" y="2297551"/>
                  <a:pt x="5917139" y="2379513"/>
                  <a:pt x="5927889" y="2597722"/>
                </a:cubicBezTo>
                <a:cubicBezTo>
                  <a:pt x="5938639" y="2815931"/>
                  <a:pt x="5898317" y="2940657"/>
                  <a:pt x="5927889" y="3085504"/>
                </a:cubicBezTo>
                <a:cubicBezTo>
                  <a:pt x="5957461" y="3230351"/>
                  <a:pt x="5827324" y="3644418"/>
                  <a:pt x="5927889" y="3970318"/>
                </a:cubicBezTo>
                <a:cubicBezTo>
                  <a:pt x="5628323" y="4043244"/>
                  <a:pt x="5438438" y="3917186"/>
                  <a:pt x="5275821" y="3970318"/>
                </a:cubicBezTo>
                <a:cubicBezTo>
                  <a:pt x="5113204" y="4023450"/>
                  <a:pt x="4884265" y="3910227"/>
                  <a:pt x="4564475" y="3970318"/>
                </a:cubicBezTo>
                <a:cubicBezTo>
                  <a:pt x="4244685" y="4030409"/>
                  <a:pt x="4187323" y="3961022"/>
                  <a:pt x="3853128" y="3970318"/>
                </a:cubicBezTo>
                <a:cubicBezTo>
                  <a:pt x="3518933" y="3979614"/>
                  <a:pt x="3566321" y="3931455"/>
                  <a:pt x="3319618" y="3970318"/>
                </a:cubicBezTo>
                <a:cubicBezTo>
                  <a:pt x="3072915" y="4009181"/>
                  <a:pt x="2867218" y="3945433"/>
                  <a:pt x="2726829" y="3970318"/>
                </a:cubicBezTo>
                <a:cubicBezTo>
                  <a:pt x="2586440" y="3995203"/>
                  <a:pt x="2379022" y="3957015"/>
                  <a:pt x="2252598" y="3970318"/>
                </a:cubicBezTo>
                <a:cubicBezTo>
                  <a:pt x="2126174" y="3983621"/>
                  <a:pt x="2020242" y="3950064"/>
                  <a:pt x="1837646" y="3970318"/>
                </a:cubicBezTo>
                <a:cubicBezTo>
                  <a:pt x="1655050" y="3990572"/>
                  <a:pt x="1602744" y="3940967"/>
                  <a:pt x="1422693" y="3970318"/>
                </a:cubicBezTo>
                <a:cubicBezTo>
                  <a:pt x="1242642" y="3999669"/>
                  <a:pt x="1138072" y="3957269"/>
                  <a:pt x="889183" y="3970318"/>
                </a:cubicBezTo>
                <a:cubicBezTo>
                  <a:pt x="640294" y="3983367"/>
                  <a:pt x="236157" y="3931098"/>
                  <a:pt x="0" y="3970318"/>
                </a:cubicBezTo>
                <a:cubicBezTo>
                  <a:pt x="-38453" y="3737152"/>
                  <a:pt x="40728" y="3697334"/>
                  <a:pt x="0" y="3482536"/>
                </a:cubicBezTo>
                <a:cubicBezTo>
                  <a:pt x="-40728" y="3267738"/>
                  <a:pt x="43455" y="3127558"/>
                  <a:pt x="0" y="2994754"/>
                </a:cubicBezTo>
                <a:cubicBezTo>
                  <a:pt x="-43455" y="2861950"/>
                  <a:pt x="24308" y="2718616"/>
                  <a:pt x="0" y="2546675"/>
                </a:cubicBezTo>
                <a:cubicBezTo>
                  <a:pt x="-24308" y="2374734"/>
                  <a:pt x="13732" y="2191528"/>
                  <a:pt x="0" y="2019190"/>
                </a:cubicBezTo>
                <a:cubicBezTo>
                  <a:pt x="-13732" y="1846853"/>
                  <a:pt x="63348" y="1517021"/>
                  <a:pt x="0" y="1372596"/>
                </a:cubicBezTo>
                <a:cubicBezTo>
                  <a:pt x="-63348" y="1228171"/>
                  <a:pt x="9862" y="1063658"/>
                  <a:pt x="0" y="924517"/>
                </a:cubicBezTo>
                <a:cubicBezTo>
                  <a:pt x="-9862" y="785376"/>
                  <a:pt x="92844" y="200868"/>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3600" b="1" dirty="0"/>
              <a:t>Order your list of topics from those you’re least to most confident with; when it comes to constructing your timetable, schedule your hardest topics for sooner rather than later</a:t>
            </a:r>
            <a:r>
              <a:rPr lang="en-GB" sz="3200" b="1" dirty="0"/>
              <a:t>.</a:t>
            </a:r>
            <a:endParaRPr lang="en-GB" sz="4800" b="1" dirty="0">
              <a:solidFill>
                <a:srgbClr val="0070C0"/>
              </a:solidFill>
            </a:endParaRPr>
          </a:p>
        </p:txBody>
      </p:sp>
      <p:sp>
        <p:nvSpPr>
          <p:cNvPr id="10" name="TextBox 9">
            <a:extLst>
              <a:ext uri="{FF2B5EF4-FFF2-40B4-BE49-F238E27FC236}">
                <a16:creationId xmlns:a16="http://schemas.microsoft.com/office/drawing/2014/main" id="{ECACF2AD-9B35-53A8-41F6-1956005D0B83}"/>
              </a:ext>
            </a:extLst>
          </p:cNvPr>
          <p:cNvSpPr txBox="1"/>
          <p:nvPr/>
        </p:nvSpPr>
        <p:spPr>
          <a:xfrm>
            <a:off x="3920949" y="864542"/>
            <a:ext cx="11125380"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prioritise your content</a:t>
            </a:r>
          </a:p>
        </p:txBody>
      </p:sp>
      <p:sp>
        <p:nvSpPr>
          <p:cNvPr id="15" name="TextBox 14">
            <a:extLst>
              <a:ext uri="{FF2B5EF4-FFF2-40B4-BE49-F238E27FC236}">
                <a16:creationId xmlns:a16="http://schemas.microsoft.com/office/drawing/2014/main" id="{2A78BB1E-0322-8F53-50A1-FEB308FD2118}"/>
              </a:ext>
            </a:extLst>
          </p:cNvPr>
          <p:cNvSpPr txBox="1"/>
          <p:nvPr/>
        </p:nvSpPr>
        <p:spPr>
          <a:xfrm rot="445526">
            <a:off x="10855957" y="2571514"/>
            <a:ext cx="6724111" cy="4524315"/>
          </a:xfrm>
          <a:custGeom>
            <a:avLst/>
            <a:gdLst>
              <a:gd name="connsiteX0" fmla="*/ 0 w 6724111"/>
              <a:gd name="connsiteY0" fmla="*/ 0 h 4524315"/>
              <a:gd name="connsiteX1" fmla="*/ 493101 w 6724111"/>
              <a:gd name="connsiteY1" fmla="*/ 0 h 4524315"/>
              <a:gd name="connsiteX2" fmla="*/ 1120685 w 6724111"/>
              <a:gd name="connsiteY2" fmla="*/ 0 h 4524315"/>
              <a:gd name="connsiteX3" fmla="*/ 1613787 w 6724111"/>
              <a:gd name="connsiteY3" fmla="*/ 0 h 4524315"/>
              <a:gd name="connsiteX4" fmla="*/ 2174129 w 6724111"/>
              <a:gd name="connsiteY4" fmla="*/ 0 h 4524315"/>
              <a:gd name="connsiteX5" fmla="*/ 2532748 w 6724111"/>
              <a:gd name="connsiteY5" fmla="*/ 0 h 4524315"/>
              <a:gd name="connsiteX6" fmla="*/ 3093091 w 6724111"/>
              <a:gd name="connsiteY6" fmla="*/ 0 h 4524315"/>
              <a:gd name="connsiteX7" fmla="*/ 3720675 w 6724111"/>
              <a:gd name="connsiteY7" fmla="*/ 0 h 4524315"/>
              <a:gd name="connsiteX8" fmla="*/ 4146535 w 6724111"/>
              <a:gd name="connsiteY8" fmla="*/ 0 h 4524315"/>
              <a:gd name="connsiteX9" fmla="*/ 4841360 w 6724111"/>
              <a:gd name="connsiteY9" fmla="*/ 0 h 4524315"/>
              <a:gd name="connsiteX10" fmla="*/ 5468944 w 6724111"/>
              <a:gd name="connsiteY10" fmla="*/ 0 h 4524315"/>
              <a:gd name="connsiteX11" fmla="*/ 6096527 w 6724111"/>
              <a:gd name="connsiteY11" fmla="*/ 0 h 4524315"/>
              <a:gd name="connsiteX12" fmla="*/ 6724111 w 6724111"/>
              <a:gd name="connsiteY12" fmla="*/ 0 h 4524315"/>
              <a:gd name="connsiteX13" fmla="*/ 6724111 w 6724111"/>
              <a:gd name="connsiteY13" fmla="*/ 656026 h 4524315"/>
              <a:gd name="connsiteX14" fmla="*/ 6724111 w 6724111"/>
              <a:gd name="connsiteY14" fmla="*/ 1221565 h 4524315"/>
              <a:gd name="connsiteX15" fmla="*/ 6724111 w 6724111"/>
              <a:gd name="connsiteY15" fmla="*/ 1696618 h 4524315"/>
              <a:gd name="connsiteX16" fmla="*/ 6724111 w 6724111"/>
              <a:gd name="connsiteY16" fmla="*/ 2171671 h 4524315"/>
              <a:gd name="connsiteX17" fmla="*/ 6724111 w 6724111"/>
              <a:gd name="connsiteY17" fmla="*/ 2691967 h 4524315"/>
              <a:gd name="connsiteX18" fmla="*/ 6724111 w 6724111"/>
              <a:gd name="connsiteY18" fmla="*/ 3302750 h 4524315"/>
              <a:gd name="connsiteX19" fmla="*/ 6724111 w 6724111"/>
              <a:gd name="connsiteY19" fmla="*/ 3913532 h 4524315"/>
              <a:gd name="connsiteX20" fmla="*/ 6724111 w 6724111"/>
              <a:gd name="connsiteY20" fmla="*/ 4524315 h 4524315"/>
              <a:gd name="connsiteX21" fmla="*/ 6029286 w 6724111"/>
              <a:gd name="connsiteY21" fmla="*/ 4524315 h 4524315"/>
              <a:gd name="connsiteX22" fmla="*/ 5468944 w 6724111"/>
              <a:gd name="connsiteY22" fmla="*/ 4524315 h 4524315"/>
              <a:gd name="connsiteX23" fmla="*/ 5043083 w 6724111"/>
              <a:gd name="connsiteY23" fmla="*/ 4524315 h 4524315"/>
              <a:gd name="connsiteX24" fmla="*/ 4684464 w 6724111"/>
              <a:gd name="connsiteY24" fmla="*/ 4524315 h 4524315"/>
              <a:gd name="connsiteX25" fmla="*/ 4325845 w 6724111"/>
              <a:gd name="connsiteY25" fmla="*/ 4524315 h 4524315"/>
              <a:gd name="connsiteX26" fmla="*/ 3832743 w 6724111"/>
              <a:gd name="connsiteY26" fmla="*/ 4524315 h 4524315"/>
              <a:gd name="connsiteX27" fmla="*/ 3474124 w 6724111"/>
              <a:gd name="connsiteY27" fmla="*/ 4524315 h 4524315"/>
              <a:gd name="connsiteX28" fmla="*/ 3048264 w 6724111"/>
              <a:gd name="connsiteY28" fmla="*/ 4524315 h 4524315"/>
              <a:gd name="connsiteX29" fmla="*/ 2689644 w 6724111"/>
              <a:gd name="connsiteY29" fmla="*/ 4524315 h 4524315"/>
              <a:gd name="connsiteX30" fmla="*/ 2263784 w 6724111"/>
              <a:gd name="connsiteY30" fmla="*/ 4524315 h 4524315"/>
              <a:gd name="connsiteX31" fmla="*/ 1770683 w 6724111"/>
              <a:gd name="connsiteY31" fmla="*/ 4524315 h 4524315"/>
              <a:gd name="connsiteX32" fmla="*/ 1412063 w 6724111"/>
              <a:gd name="connsiteY32" fmla="*/ 4524315 h 4524315"/>
              <a:gd name="connsiteX33" fmla="*/ 1053444 w 6724111"/>
              <a:gd name="connsiteY33" fmla="*/ 4524315 h 4524315"/>
              <a:gd name="connsiteX34" fmla="*/ 560343 w 6724111"/>
              <a:gd name="connsiteY34" fmla="*/ 4524315 h 4524315"/>
              <a:gd name="connsiteX35" fmla="*/ 0 w 6724111"/>
              <a:gd name="connsiteY35" fmla="*/ 4524315 h 4524315"/>
              <a:gd name="connsiteX36" fmla="*/ 0 w 6724111"/>
              <a:gd name="connsiteY36" fmla="*/ 3868289 h 4524315"/>
              <a:gd name="connsiteX37" fmla="*/ 0 w 6724111"/>
              <a:gd name="connsiteY37" fmla="*/ 3257507 h 4524315"/>
              <a:gd name="connsiteX38" fmla="*/ 0 w 6724111"/>
              <a:gd name="connsiteY38" fmla="*/ 2691967 h 4524315"/>
              <a:gd name="connsiteX39" fmla="*/ 0 w 6724111"/>
              <a:gd name="connsiteY39" fmla="*/ 2081185 h 4524315"/>
              <a:gd name="connsiteX40" fmla="*/ 0 w 6724111"/>
              <a:gd name="connsiteY40" fmla="*/ 1470402 h 4524315"/>
              <a:gd name="connsiteX41" fmla="*/ 0 w 6724111"/>
              <a:gd name="connsiteY41" fmla="*/ 950106 h 4524315"/>
              <a:gd name="connsiteX42" fmla="*/ 0 w 6724111"/>
              <a:gd name="connsiteY42"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724111" h="4524315" extrusionOk="0">
                <a:moveTo>
                  <a:pt x="0" y="0"/>
                </a:moveTo>
                <a:cubicBezTo>
                  <a:pt x="221341" y="-28326"/>
                  <a:pt x="316009" y="4392"/>
                  <a:pt x="493101" y="0"/>
                </a:cubicBezTo>
                <a:cubicBezTo>
                  <a:pt x="670193" y="-4392"/>
                  <a:pt x="826241" y="28831"/>
                  <a:pt x="1120685" y="0"/>
                </a:cubicBezTo>
                <a:cubicBezTo>
                  <a:pt x="1415129" y="-28831"/>
                  <a:pt x="1472251" y="55572"/>
                  <a:pt x="1613787" y="0"/>
                </a:cubicBezTo>
                <a:cubicBezTo>
                  <a:pt x="1755323" y="-55572"/>
                  <a:pt x="1911781" y="8548"/>
                  <a:pt x="2174129" y="0"/>
                </a:cubicBezTo>
                <a:cubicBezTo>
                  <a:pt x="2436477" y="-8548"/>
                  <a:pt x="2369779" y="5543"/>
                  <a:pt x="2532748" y="0"/>
                </a:cubicBezTo>
                <a:cubicBezTo>
                  <a:pt x="2695717" y="-5543"/>
                  <a:pt x="2813324" y="12594"/>
                  <a:pt x="3093091" y="0"/>
                </a:cubicBezTo>
                <a:cubicBezTo>
                  <a:pt x="3372858" y="-12594"/>
                  <a:pt x="3466046" y="52329"/>
                  <a:pt x="3720675" y="0"/>
                </a:cubicBezTo>
                <a:cubicBezTo>
                  <a:pt x="3975304" y="-52329"/>
                  <a:pt x="3961393" y="4324"/>
                  <a:pt x="4146535" y="0"/>
                </a:cubicBezTo>
                <a:cubicBezTo>
                  <a:pt x="4331677" y="-4324"/>
                  <a:pt x="4657709" y="67971"/>
                  <a:pt x="4841360" y="0"/>
                </a:cubicBezTo>
                <a:cubicBezTo>
                  <a:pt x="5025012" y="-67971"/>
                  <a:pt x="5176429" y="694"/>
                  <a:pt x="5468944" y="0"/>
                </a:cubicBezTo>
                <a:cubicBezTo>
                  <a:pt x="5761459" y="-694"/>
                  <a:pt x="5913691" y="52223"/>
                  <a:pt x="6096527" y="0"/>
                </a:cubicBezTo>
                <a:cubicBezTo>
                  <a:pt x="6279363" y="-52223"/>
                  <a:pt x="6518962" y="11437"/>
                  <a:pt x="6724111" y="0"/>
                </a:cubicBezTo>
                <a:cubicBezTo>
                  <a:pt x="6733881" y="246055"/>
                  <a:pt x="6671775" y="466839"/>
                  <a:pt x="6724111" y="656026"/>
                </a:cubicBezTo>
                <a:cubicBezTo>
                  <a:pt x="6776447" y="845213"/>
                  <a:pt x="6682905" y="1025040"/>
                  <a:pt x="6724111" y="1221565"/>
                </a:cubicBezTo>
                <a:cubicBezTo>
                  <a:pt x="6765317" y="1418090"/>
                  <a:pt x="6687597" y="1537924"/>
                  <a:pt x="6724111" y="1696618"/>
                </a:cubicBezTo>
                <a:cubicBezTo>
                  <a:pt x="6760625" y="1855312"/>
                  <a:pt x="6672648" y="1987915"/>
                  <a:pt x="6724111" y="2171671"/>
                </a:cubicBezTo>
                <a:cubicBezTo>
                  <a:pt x="6775574" y="2355427"/>
                  <a:pt x="6699075" y="2577007"/>
                  <a:pt x="6724111" y="2691967"/>
                </a:cubicBezTo>
                <a:cubicBezTo>
                  <a:pt x="6749147" y="2806927"/>
                  <a:pt x="6673066" y="3056141"/>
                  <a:pt x="6724111" y="3302750"/>
                </a:cubicBezTo>
                <a:cubicBezTo>
                  <a:pt x="6775156" y="3549359"/>
                  <a:pt x="6705543" y="3651727"/>
                  <a:pt x="6724111" y="3913532"/>
                </a:cubicBezTo>
                <a:cubicBezTo>
                  <a:pt x="6742679" y="4175337"/>
                  <a:pt x="6683064" y="4379769"/>
                  <a:pt x="6724111" y="4524315"/>
                </a:cubicBezTo>
                <a:cubicBezTo>
                  <a:pt x="6516408" y="4598122"/>
                  <a:pt x="6238381" y="4449101"/>
                  <a:pt x="6029286" y="4524315"/>
                </a:cubicBezTo>
                <a:cubicBezTo>
                  <a:pt x="5820192" y="4599529"/>
                  <a:pt x="5722655" y="4507727"/>
                  <a:pt x="5468944" y="4524315"/>
                </a:cubicBezTo>
                <a:cubicBezTo>
                  <a:pt x="5215233" y="4540903"/>
                  <a:pt x="5253786" y="4482886"/>
                  <a:pt x="5043083" y="4524315"/>
                </a:cubicBezTo>
                <a:cubicBezTo>
                  <a:pt x="4832380" y="4565744"/>
                  <a:pt x="4841868" y="4507435"/>
                  <a:pt x="4684464" y="4524315"/>
                </a:cubicBezTo>
                <a:cubicBezTo>
                  <a:pt x="4527060" y="4541195"/>
                  <a:pt x="4477567" y="4497907"/>
                  <a:pt x="4325845" y="4524315"/>
                </a:cubicBezTo>
                <a:cubicBezTo>
                  <a:pt x="4174123" y="4550723"/>
                  <a:pt x="3944110" y="4501024"/>
                  <a:pt x="3832743" y="4524315"/>
                </a:cubicBezTo>
                <a:cubicBezTo>
                  <a:pt x="3721376" y="4547606"/>
                  <a:pt x="3648395" y="4499285"/>
                  <a:pt x="3474124" y="4524315"/>
                </a:cubicBezTo>
                <a:cubicBezTo>
                  <a:pt x="3299853" y="4549345"/>
                  <a:pt x="3173620" y="4500276"/>
                  <a:pt x="3048264" y="4524315"/>
                </a:cubicBezTo>
                <a:cubicBezTo>
                  <a:pt x="2922908" y="4548354"/>
                  <a:pt x="2767589" y="4491782"/>
                  <a:pt x="2689644" y="4524315"/>
                </a:cubicBezTo>
                <a:cubicBezTo>
                  <a:pt x="2611699" y="4556848"/>
                  <a:pt x="2426389" y="4485590"/>
                  <a:pt x="2263784" y="4524315"/>
                </a:cubicBezTo>
                <a:cubicBezTo>
                  <a:pt x="2101179" y="4563040"/>
                  <a:pt x="1950418" y="4502289"/>
                  <a:pt x="1770683" y="4524315"/>
                </a:cubicBezTo>
                <a:cubicBezTo>
                  <a:pt x="1590948" y="4546341"/>
                  <a:pt x="1506587" y="4509905"/>
                  <a:pt x="1412063" y="4524315"/>
                </a:cubicBezTo>
                <a:cubicBezTo>
                  <a:pt x="1317539" y="4538725"/>
                  <a:pt x="1127248" y="4506130"/>
                  <a:pt x="1053444" y="4524315"/>
                </a:cubicBezTo>
                <a:cubicBezTo>
                  <a:pt x="979640" y="4542500"/>
                  <a:pt x="697742" y="4471158"/>
                  <a:pt x="560343" y="4524315"/>
                </a:cubicBezTo>
                <a:cubicBezTo>
                  <a:pt x="422944" y="4577472"/>
                  <a:pt x="235700" y="4499642"/>
                  <a:pt x="0" y="4524315"/>
                </a:cubicBezTo>
                <a:cubicBezTo>
                  <a:pt x="-17356" y="4281000"/>
                  <a:pt x="7757" y="4027948"/>
                  <a:pt x="0" y="3868289"/>
                </a:cubicBezTo>
                <a:cubicBezTo>
                  <a:pt x="-7757" y="3708630"/>
                  <a:pt x="4911" y="3464001"/>
                  <a:pt x="0" y="3257507"/>
                </a:cubicBezTo>
                <a:cubicBezTo>
                  <a:pt x="-4911" y="3051013"/>
                  <a:pt x="67735" y="2877329"/>
                  <a:pt x="0" y="2691967"/>
                </a:cubicBezTo>
                <a:cubicBezTo>
                  <a:pt x="-67735" y="2506605"/>
                  <a:pt x="27624" y="2217149"/>
                  <a:pt x="0" y="2081185"/>
                </a:cubicBezTo>
                <a:cubicBezTo>
                  <a:pt x="-27624" y="1945221"/>
                  <a:pt x="50274" y="1671267"/>
                  <a:pt x="0" y="1470402"/>
                </a:cubicBezTo>
                <a:cubicBezTo>
                  <a:pt x="-50274" y="1269537"/>
                  <a:pt x="6920" y="1148267"/>
                  <a:pt x="0" y="950106"/>
                </a:cubicBezTo>
                <a:cubicBezTo>
                  <a:pt x="-6920" y="751945"/>
                  <a:pt x="69159" y="305638"/>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3600" b="1" i="0" dirty="0">
                <a:solidFill>
                  <a:srgbClr val="000000"/>
                </a:solidFill>
                <a:effectLst/>
                <a:latin typeface="inter"/>
              </a:rPr>
              <a:t>Allow yourself more time to get to grips with your worst subjects − but don’t neglect the ones you’re strongest in. For example, you might decide to complete two hours on a tricky unit for every hour you spend on a more familiar one. </a:t>
            </a:r>
            <a:endParaRPr lang="en-GB" sz="3600" b="1" dirty="0"/>
          </a:p>
        </p:txBody>
      </p:sp>
      <p:pic>
        <p:nvPicPr>
          <p:cNvPr id="3078" name="Picture 6" descr="RAG Status in Project Management: Importance &amp; Benefits">
            <a:extLst>
              <a:ext uri="{FF2B5EF4-FFF2-40B4-BE49-F238E27FC236}">
                <a16:creationId xmlns:a16="http://schemas.microsoft.com/office/drawing/2014/main" id="{24B82DA0-67E8-0CA1-92DF-A5DDE02C22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021" r="4894"/>
          <a:stretch/>
        </p:blipFill>
        <p:spPr bwMode="auto">
          <a:xfrm>
            <a:off x="5460582" y="6441106"/>
            <a:ext cx="7252427" cy="381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11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90"/>
            <a:ext cx="1838012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50252" y="262848"/>
            <a:ext cx="2469176" cy="1910454"/>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117F84D0-52B0-C5F9-55D1-BF82F20B85FA}"/>
              </a:ext>
            </a:extLst>
          </p:cNvPr>
          <p:cNvSpPr txBox="1"/>
          <p:nvPr/>
        </p:nvSpPr>
        <p:spPr>
          <a:xfrm>
            <a:off x="2817382" y="35642"/>
            <a:ext cx="13332514" cy="2462213"/>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How to make a revision timetable:</a:t>
            </a:r>
          </a:p>
          <a:p>
            <a:pPr marL="0" lvl="0" indent="0" algn="ctr">
              <a:lnSpc>
                <a:spcPts val="9600"/>
              </a:lnSpc>
              <a:spcBef>
                <a:spcPct val="0"/>
              </a:spcBef>
            </a:pPr>
            <a:r>
              <a:rPr lang="en-US" sz="8000" dirty="0">
                <a:solidFill>
                  <a:srgbClr val="000000"/>
                </a:solidFill>
                <a:latin typeface="Squada One"/>
                <a:ea typeface="Squada One"/>
                <a:cs typeface="Squada One"/>
                <a:sym typeface="Squada One"/>
              </a:rPr>
              <a:t>compiling the table</a:t>
            </a:r>
          </a:p>
        </p:txBody>
      </p:sp>
      <p:sp>
        <p:nvSpPr>
          <p:cNvPr id="9" name="TextBox 8">
            <a:extLst>
              <a:ext uri="{FF2B5EF4-FFF2-40B4-BE49-F238E27FC236}">
                <a16:creationId xmlns:a16="http://schemas.microsoft.com/office/drawing/2014/main" id="{30CB594A-2ED0-73A0-EA8B-2F6C67B951CB}"/>
              </a:ext>
            </a:extLst>
          </p:cNvPr>
          <p:cNvSpPr txBox="1"/>
          <p:nvPr/>
        </p:nvSpPr>
        <p:spPr>
          <a:xfrm rot="21298824">
            <a:off x="2300529" y="3232817"/>
            <a:ext cx="7035541" cy="4524315"/>
          </a:xfrm>
          <a:custGeom>
            <a:avLst/>
            <a:gdLst>
              <a:gd name="connsiteX0" fmla="*/ 0 w 7035541"/>
              <a:gd name="connsiteY0" fmla="*/ 0 h 4524315"/>
              <a:gd name="connsiteX1" fmla="*/ 515940 w 7035541"/>
              <a:gd name="connsiteY1" fmla="*/ 0 h 4524315"/>
              <a:gd name="connsiteX2" fmla="*/ 1172590 w 7035541"/>
              <a:gd name="connsiteY2" fmla="*/ 0 h 4524315"/>
              <a:gd name="connsiteX3" fmla="*/ 1688530 w 7035541"/>
              <a:gd name="connsiteY3" fmla="*/ 0 h 4524315"/>
              <a:gd name="connsiteX4" fmla="*/ 2274825 w 7035541"/>
              <a:gd name="connsiteY4" fmla="*/ 0 h 4524315"/>
              <a:gd name="connsiteX5" fmla="*/ 2650054 w 7035541"/>
              <a:gd name="connsiteY5" fmla="*/ 0 h 4524315"/>
              <a:gd name="connsiteX6" fmla="*/ 3236349 w 7035541"/>
              <a:gd name="connsiteY6" fmla="*/ 0 h 4524315"/>
              <a:gd name="connsiteX7" fmla="*/ 3892999 w 7035541"/>
              <a:gd name="connsiteY7" fmla="*/ 0 h 4524315"/>
              <a:gd name="connsiteX8" fmla="*/ 4338584 w 7035541"/>
              <a:gd name="connsiteY8" fmla="*/ 0 h 4524315"/>
              <a:gd name="connsiteX9" fmla="*/ 5065590 w 7035541"/>
              <a:gd name="connsiteY9" fmla="*/ 0 h 4524315"/>
              <a:gd name="connsiteX10" fmla="*/ 5722240 w 7035541"/>
              <a:gd name="connsiteY10" fmla="*/ 0 h 4524315"/>
              <a:gd name="connsiteX11" fmla="*/ 6378891 w 7035541"/>
              <a:gd name="connsiteY11" fmla="*/ 0 h 4524315"/>
              <a:gd name="connsiteX12" fmla="*/ 7035541 w 7035541"/>
              <a:gd name="connsiteY12" fmla="*/ 0 h 4524315"/>
              <a:gd name="connsiteX13" fmla="*/ 7035541 w 7035541"/>
              <a:gd name="connsiteY13" fmla="*/ 656026 h 4524315"/>
              <a:gd name="connsiteX14" fmla="*/ 7035541 w 7035541"/>
              <a:gd name="connsiteY14" fmla="*/ 1221565 h 4524315"/>
              <a:gd name="connsiteX15" fmla="*/ 7035541 w 7035541"/>
              <a:gd name="connsiteY15" fmla="*/ 1696618 h 4524315"/>
              <a:gd name="connsiteX16" fmla="*/ 7035541 w 7035541"/>
              <a:gd name="connsiteY16" fmla="*/ 2171671 h 4524315"/>
              <a:gd name="connsiteX17" fmla="*/ 7035541 w 7035541"/>
              <a:gd name="connsiteY17" fmla="*/ 2691967 h 4524315"/>
              <a:gd name="connsiteX18" fmla="*/ 7035541 w 7035541"/>
              <a:gd name="connsiteY18" fmla="*/ 3302750 h 4524315"/>
              <a:gd name="connsiteX19" fmla="*/ 7035541 w 7035541"/>
              <a:gd name="connsiteY19" fmla="*/ 3913532 h 4524315"/>
              <a:gd name="connsiteX20" fmla="*/ 7035541 w 7035541"/>
              <a:gd name="connsiteY20" fmla="*/ 4524315 h 4524315"/>
              <a:gd name="connsiteX21" fmla="*/ 6308535 w 7035541"/>
              <a:gd name="connsiteY21" fmla="*/ 4524315 h 4524315"/>
              <a:gd name="connsiteX22" fmla="*/ 5722240 w 7035541"/>
              <a:gd name="connsiteY22" fmla="*/ 4524315 h 4524315"/>
              <a:gd name="connsiteX23" fmla="*/ 5276656 w 7035541"/>
              <a:gd name="connsiteY23" fmla="*/ 4524315 h 4524315"/>
              <a:gd name="connsiteX24" fmla="*/ 4901427 w 7035541"/>
              <a:gd name="connsiteY24" fmla="*/ 4524315 h 4524315"/>
              <a:gd name="connsiteX25" fmla="*/ 4526198 w 7035541"/>
              <a:gd name="connsiteY25" fmla="*/ 4524315 h 4524315"/>
              <a:gd name="connsiteX26" fmla="*/ 4010258 w 7035541"/>
              <a:gd name="connsiteY26" fmla="*/ 4524315 h 4524315"/>
              <a:gd name="connsiteX27" fmla="*/ 3635030 w 7035541"/>
              <a:gd name="connsiteY27" fmla="*/ 4524315 h 4524315"/>
              <a:gd name="connsiteX28" fmla="*/ 3189445 w 7035541"/>
              <a:gd name="connsiteY28" fmla="*/ 4524315 h 4524315"/>
              <a:gd name="connsiteX29" fmla="*/ 2814216 w 7035541"/>
              <a:gd name="connsiteY29" fmla="*/ 4524315 h 4524315"/>
              <a:gd name="connsiteX30" fmla="*/ 2368632 w 7035541"/>
              <a:gd name="connsiteY30" fmla="*/ 4524315 h 4524315"/>
              <a:gd name="connsiteX31" fmla="*/ 1852692 w 7035541"/>
              <a:gd name="connsiteY31" fmla="*/ 4524315 h 4524315"/>
              <a:gd name="connsiteX32" fmla="*/ 1477464 w 7035541"/>
              <a:gd name="connsiteY32" fmla="*/ 4524315 h 4524315"/>
              <a:gd name="connsiteX33" fmla="*/ 1102235 w 7035541"/>
              <a:gd name="connsiteY33" fmla="*/ 4524315 h 4524315"/>
              <a:gd name="connsiteX34" fmla="*/ 586295 w 7035541"/>
              <a:gd name="connsiteY34" fmla="*/ 4524315 h 4524315"/>
              <a:gd name="connsiteX35" fmla="*/ 0 w 7035541"/>
              <a:gd name="connsiteY35" fmla="*/ 4524315 h 4524315"/>
              <a:gd name="connsiteX36" fmla="*/ 0 w 7035541"/>
              <a:gd name="connsiteY36" fmla="*/ 3868289 h 4524315"/>
              <a:gd name="connsiteX37" fmla="*/ 0 w 7035541"/>
              <a:gd name="connsiteY37" fmla="*/ 3257507 h 4524315"/>
              <a:gd name="connsiteX38" fmla="*/ 0 w 7035541"/>
              <a:gd name="connsiteY38" fmla="*/ 2691967 h 4524315"/>
              <a:gd name="connsiteX39" fmla="*/ 0 w 7035541"/>
              <a:gd name="connsiteY39" fmla="*/ 2081185 h 4524315"/>
              <a:gd name="connsiteX40" fmla="*/ 0 w 7035541"/>
              <a:gd name="connsiteY40" fmla="*/ 1470402 h 4524315"/>
              <a:gd name="connsiteX41" fmla="*/ 0 w 7035541"/>
              <a:gd name="connsiteY41" fmla="*/ 950106 h 4524315"/>
              <a:gd name="connsiteX42" fmla="*/ 0 w 7035541"/>
              <a:gd name="connsiteY42"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035541" h="4524315" extrusionOk="0">
                <a:moveTo>
                  <a:pt x="0" y="0"/>
                </a:moveTo>
                <a:cubicBezTo>
                  <a:pt x="155808" y="-5758"/>
                  <a:pt x="272648" y="27596"/>
                  <a:pt x="515940" y="0"/>
                </a:cubicBezTo>
                <a:cubicBezTo>
                  <a:pt x="759232" y="-27596"/>
                  <a:pt x="969045" y="32278"/>
                  <a:pt x="1172590" y="0"/>
                </a:cubicBezTo>
                <a:cubicBezTo>
                  <a:pt x="1376135" y="-32278"/>
                  <a:pt x="1511272" y="61318"/>
                  <a:pt x="1688530" y="0"/>
                </a:cubicBezTo>
                <a:cubicBezTo>
                  <a:pt x="1865788" y="-61318"/>
                  <a:pt x="2036088" y="59749"/>
                  <a:pt x="2274825" y="0"/>
                </a:cubicBezTo>
                <a:cubicBezTo>
                  <a:pt x="2513562" y="-59749"/>
                  <a:pt x="2531239" y="29420"/>
                  <a:pt x="2650054" y="0"/>
                </a:cubicBezTo>
                <a:cubicBezTo>
                  <a:pt x="2768869" y="-29420"/>
                  <a:pt x="3092696" y="19962"/>
                  <a:pt x="3236349" y="0"/>
                </a:cubicBezTo>
                <a:cubicBezTo>
                  <a:pt x="3380003" y="-19962"/>
                  <a:pt x="3733675" y="75752"/>
                  <a:pt x="3892999" y="0"/>
                </a:cubicBezTo>
                <a:cubicBezTo>
                  <a:pt x="4052323" y="-75752"/>
                  <a:pt x="4212203" y="1484"/>
                  <a:pt x="4338584" y="0"/>
                </a:cubicBezTo>
                <a:cubicBezTo>
                  <a:pt x="4464966" y="-1484"/>
                  <a:pt x="4742105" y="71290"/>
                  <a:pt x="5065590" y="0"/>
                </a:cubicBezTo>
                <a:cubicBezTo>
                  <a:pt x="5389075" y="-71290"/>
                  <a:pt x="5409554" y="1719"/>
                  <a:pt x="5722240" y="0"/>
                </a:cubicBezTo>
                <a:cubicBezTo>
                  <a:pt x="6034926" y="-1719"/>
                  <a:pt x="6103978" y="35874"/>
                  <a:pt x="6378891" y="0"/>
                </a:cubicBezTo>
                <a:cubicBezTo>
                  <a:pt x="6653804" y="-35874"/>
                  <a:pt x="6860041" y="78390"/>
                  <a:pt x="7035541" y="0"/>
                </a:cubicBezTo>
                <a:cubicBezTo>
                  <a:pt x="7045311" y="246055"/>
                  <a:pt x="6983205" y="466839"/>
                  <a:pt x="7035541" y="656026"/>
                </a:cubicBezTo>
                <a:cubicBezTo>
                  <a:pt x="7087877" y="845213"/>
                  <a:pt x="6994335" y="1025040"/>
                  <a:pt x="7035541" y="1221565"/>
                </a:cubicBezTo>
                <a:cubicBezTo>
                  <a:pt x="7076747" y="1418090"/>
                  <a:pt x="6999027" y="1537924"/>
                  <a:pt x="7035541" y="1696618"/>
                </a:cubicBezTo>
                <a:cubicBezTo>
                  <a:pt x="7072055" y="1855312"/>
                  <a:pt x="6984078" y="1987915"/>
                  <a:pt x="7035541" y="2171671"/>
                </a:cubicBezTo>
                <a:cubicBezTo>
                  <a:pt x="7087004" y="2355427"/>
                  <a:pt x="7010505" y="2577007"/>
                  <a:pt x="7035541" y="2691967"/>
                </a:cubicBezTo>
                <a:cubicBezTo>
                  <a:pt x="7060577" y="2806927"/>
                  <a:pt x="6984496" y="3056141"/>
                  <a:pt x="7035541" y="3302750"/>
                </a:cubicBezTo>
                <a:cubicBezTo>
                  <a:pt x="7086586" y="3549359"/>
                  <a:pt x="7016973" y="3651727"/>
                  <a:pt x="7035541" y="3913532"/>
                </a:cubicBezTo>
                <a:cubicBezTo>
                  <a:pt x="7054109" y="4175337"/>
                  <a:pt x="6994494" y="4379769"/>
                  <a:pt x="7035541" y="4524315"/>
                </a:cubicBezTo>
                <a:cubicBezTo>
                  <a:pt x="6837136" y="4545898"/>
                  <a:pt x="6533620" y="4499822"/>
                  <a:pt x="6308535" y="4524315"/>
                </a:cubicBezTo>
                <a:cubicBezTo>
                  <a:pt x="6083450" y="4548808"/>
                  <a:pt x="5876893" y="4462295"/>
                  <a:pt x="5722240" y="4524315"/>
                </a:cubicBezTo>
                <a:cubicBezTo>
                  <a:pt x="5567588" y="4586335"/>
                  <a:pt x="5379198" y="4507520"/>
                  <a:pt x="5276656" y="4524315"/>
                </a:cubicBezTo>
                <a:cubicBezTo>
                  <a:pt x="5174114" y="4541110"/>
                  <a:pt x="5000973" y="4518139"/>
                  <a:pt x="4901427" y="4524315"/>
                </a:cubicBezTo>
                <a:cubicBezTo>
                  <a:pt x="4801881" y="4530491"/>
                  <a:pt x="4619477" y="4510969"/>
                  <a:pt x="4526198" y="4524315"/>
                </a:cubicBezTo>
                <a:cubicBezTo>
                  <a:pt x="4432919" y="4537661"/>
                  <a:pt x="4178299" y="4524109"/>
                  <a:pt x="4010258" y="4524315"/>
                </a:cubicBezTo>
                <a:cubicBezTo>
                  <a:pt x="3842217" y="4524521"/>
                  <a:pt x="3803135" y="4505297"/>
                  <a:pt x="3635030" y="4524315"/>
                </a:cubicBezTo>
                <a:cubicBezTo>
                  <a:pt x="3466925" y="4543333"/>
                  <a:pt x="3396836" y="4483746"/>
                  <a:pt x="3189445" y="4524315"/>
                </a:cubicBezTo>
                <a:cubicBezTo>
                  <a:pt x="2982054" y="4564884"/>
                  <a:pt x="2965804" y="4493108"/>
                  <a:pt x="2814216" y="4524315"/>
                </a:cubicBezTo>
                <a:cubicBezTo>
                  <a:pt x="2662628" y="4555522"/>
                  <a:pt x="2506629" y="4478636"/>
                  <a:pt x="2368632" y="4524315"/>
                </a:cubicBezTo>
                <a:cubicBezTo>
                  <a:pt x="2230635" y="4569994"/>
                  <a:pt x="2102983" y="4465904"/>
                  <a:pt x="1852692" y="4524315"/>
                </a:cubicBezTo>
                <a:cubicBezTo>
                  <a:pt x="1602401" y="4582726"/>
                  <a:pt x="1561011" y="4519733"/>
                  <a:pt x="1477464" y="4524315"/>
                </a:cubicBezTo>
                <a:cubicBezTo>
                  <a:pt x="1393917" y="4528897"/>
                  <a:pt x="1223279" y="4494353"/>
                  <a:pt x="1102235" y="4524315"/>
                </a:cubicBezTo>
                <a:cubicBezTo>
                  <a:pt x="981191" y="4554277"/>
                  <a:pt x="741931" y="4505464"/>
                  <a:pt x="586295" y="4524315"/>
                </a:cubicBezTo>
                <a:cubicBezTo>
                  <a:pt x="430659" y="4543166"/>
                  <a:pt x="134100" y="4489054"/>
                  <a:pt x="0" y="4524315"/>
                </a:cubicBezTo>
                <a:cubicBezTo>
                  <a:pt x="-17356" y="4281000"/>
                  <a:pt x="7757" y="4027948"/>
                  <a:pt x="0" y="3868289"/>
                </a:cubicBezTo>
                <a:cubicBezTo>
                  <a:pt x="-7757" y="3708630"/>
                  <a:pt x="4911" y="3464001"/>
                  <a:pt x="0" y="3257507"/>
                </a:cubicBezTo>
                <a:cubicBezTo>
                  <a:pt x="-4911" y="3051013"/>
                  <a:pt x="67735" y="2877329"/>
                  <a:pt x="0" y="2691967"/>
                </a:cubicBezTo>
                <a:cubicBezTo>
                  <a:pt x="-67735" y="2506605"/>
                  <a:pt x="27624" y="2217149"/>
                  <a:pt x="0" y="2081185"/>
                </a:cubicBezTo>
                <a:cubicBezTo>
                  <a:pt x="-27624" y="1945221"/>
                  <a:pt x="50274" y="1671267"/>
                  <a:pt x="0" y="1470402"/>
                </a:cubicBezTo>
                <a:cubicBezTo>
                  <a:pt x="-50274" y="1269537"/>
                  <a:pt x="6920" y="1148267"/>
                  <a:pt x="0" y="950106"/>
                </a:cubicBezTo>
                <a:cubicBezTo>
                  <a:pt x="-6920" y="751945"/>
                  <a:pt x="69159" y="305638"/>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3200" b="1" dirty="0"/>
              <a:t>For each subject, divide however many days you have until your first exam (minus any days you won’t be studying) by the number of topics you need to revise. This will tell you how many topics you need to revise each day. For example, if you have 60 topics and 30 days, you will need to cover two topics per day. </a:t>
            </a:r>
          </a:p>
        </p:txBody>
      </p:sp>
      <p:pic>
        <p:nvPicPr>
          <p:cNvPr id="6146" name="Picture 2" descr="Revision — Ryburn Valley High School">
            <a:extLst>
              <a:ext uri="{FF2B5EF4-FFF2-40B4-BE49-F238E27FC236}">
                <a16:creationId xmlns:a16="http://schemas.microsoft.com/office/drawing/2014/main" id="{51392CEF-0DED-F93C-8F33-1AA3AC606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0364" y="2933700"/>
            <a:ext cx="8637636" cy="6491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23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90"/>
            <a:ext cx="1838012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50252" y="262848"/>
            <a:ext cx="2469176" cy="1910454"/>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117F84D0-52B0-C5F9-55D1-BF82F20B85FA}"/>
              </a:ext>
            </a:extLst>
          </p:cNvPr>
          <p:cNvSpPr txBox="1"/>
          <p:nvPr/>
        </p:nvSpPr>
        <p:spPr>
          <a:xfrm>
            <a:off x="2817382" y="35642"/>
            <a:ext cx="13332514" cy="2462213"/>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How to make a revision timetable:</a:t>
            </a:r>
          </a:p>
          <a:p>
            <a:pPr marL="0" lvl="0" indent="0" algn="ctr">
              <a:lnSpc>
                <a:spcPts val="9600"/>
              </a:lnSpc>
              <a:spcBef>
                <a:spcPct val="0"/>
              </a:spcBef>
            </a:pPr>
            <a:r>
              <a:rPr lang="en-US" sz="8000" dirty="0">
                <a:solidFill>
                  <a:srgbClr val="000000"/>
                </a:solidFill>
                <a:latin typeface="Squada One"/>
                <a:ea typeface="Squada One"/>
                <a:cs typeface="Squada One"/>
                <a:sym typeface="Squada One"/>
              </a:rPr>
              <a:t>compiling the table</a:t>
            </a:r>
          </a:p>
        </p:txBody>
      </p:sp>
      <p:sp>
        <p:nvSpPr>
          <p:cNvPr id="9" name="TextBox 8">
            <a:extLst>
              <a:ext uri="{FF2B5EF4-FFF2-40B4-BE49-F238E27FC236}">
                <a16:creationId xmlns:a16="http://schemas.microsoft.com/office/drawing/2014/main" id="{30CB594A-2ED0-73A0-EA8B-2F6C67B951CB}"/>
              </a:ext>
            </a:extLst>
          </p:cNvPr>
          <p:cNvSpPr txBox="1"/>
          <p:nvPr/>
        </p:nvSpPr>
        <p:spPr>
          <a:xfrm>
            <a:off x="2215313" y="3286439"/>
            <a:ext cx="7035541" cy="830997"/>
          </a:xfrm>
          <a:custGeom>
            <a:avLst/>
            <a:gdLst>
              <a:gd name="connsiteX0" fmla="*/ 0 w 7035541"/>
              <a:gd name="connsiteY0" fmla="*/ 0 h 830997"/>
              <a:gd name="connsiteX1" fmla="*/ 515940 w 7035541"/>
              <a:gd name="connsiteY1" fmla="*/ 0 h 830997"/>
              <a:gd name="connsiteX2" fmla="*/ 1172590 w 7035541"/>
              <a:gd name="connsiteY2" fmla="*/ 0 h 830997"/>
              <a:gd name="connsiteX3" fmla="*/ 1688530 w 7035541"/>
              <a:gd name="connsiteY3" fmla="*/ 0 h 830997"/>
              <a:gd name="connsiteX4" fmla="*/ 2274825 w 7035541"/>
              <a:gd name="connsiteY4" fmla="*/ 0 h 830997"/>
              <a:gd name="connsiteX5" fmla="*/ 2650054 w 7035541"/>
              <a:gd name="connsiteY5" fmla="*/ 0 h 830997"/>
              <a:gd name="connsiteX6" fmla="*/ 3236349 w 7035541"/>
              <a:gd name="connsiteY6" fmla="*/ 0 h 830997"/>
              <a:gd name="connsiteX7" fmla="*/ 3892999 w 7035541"/>
              <a:gd name="connsiteY7" fmla="*/ 0 h 830997"/>
              <a:gd name="connsiteX8" fmla="*/ 4338584 w 7035541"/>
              <a:gd name="connsiteY8" fmla="*/ 0 h 830997"/>
              <a:gd name="connsiteX9" fmla="*/ 5065590 w 7035541"/>
              <a:gd name="connsiteY9" fmla="*/ 0 h 830997"/>
              <a:gd name="connsiteX10" fmla="*/ 5722240 w 7035541"/>
              <a:gd name="connsiteY10" fmla="*/ 0 h 830997"/>
              <a:gd name="connsiteX11" fmla="*/ 6378891 w 7035541"/>
              <a:gd name="connsiteY11" fmla="*/ 0 h 830997"/>
              <a:gd name="connsiteX12" fmla="*/ 7035541 w 7035541"/>
              <a:gd name="connsiteY12" fmla="*/ 0 h 830997"/>
              <a:gd name="connsiteX13" fmla="*/ 7035541 w 7035541"/>
              <a:gd name="connsiteY13" fmla="*/ 432118 h 830997"/>
              <a:gd name="connsiteX14" fmla="*/ 7035541 w 7035541"/>
              <a:gd name="connsiteY14" fmla="*/ 830997 h 830997"/>
              <a:gd name="connsiteX15" fmla="*/ 6589957 w 7035541"/>
              <a:gd name="connsiteY15" fmla="*/ 830997 h 830997"/>
              <a:gd name="connsiteX16" fmla="*/ 6003662 w 7035541"/>
              <a:gd name="connsiteY16" fmla="*/ 830997 h 830997"/>
              <a:gd name="connsiteX17" fmla="*/ 5347011 w 7035541"/>
              <a:gd name="connsiteY17" fmla="*/ 830997 h 830997"/>
              <a:gd name="connsiteX18" fmla="*/ 4831071 w 7035541"/>
              <a:gd name="connsiteY18" fmla="*/ 830997 h 830997"/>
              <a:gd name="connsiteX19" fmla="*/ 4104066 w 7035541"/>
              <a:gd name="connsiteY19" fmla="*/ 830997 h 830997"/>
              <a:gd name="connsiteX20" fmla="*/ 3377060 w 7035541"/>
              <a:gd name="connsiteY20" fmla="*/ 830997 h 830997"/>
              <a:gd name="connsiteX21" fmla="*/ 2861120 w 7035541"/>
              <a:gd name="connsiteY21" fmla="*/ 830997 h 830997"/>
              <a:gd name="connsiteX22" fmla="*/ 2274825 w 7035541"/>
              <a:gd name="connsiteY22" fmla="*/ 830997 h 830997"/>
              <a:gd name="connsiteX23" fmla="*/ 1829241 w 7035541"/>
              <a:gd name="connsiteY23" fmla="*/ 830997 h 830997"/>
              <a:gd name="connsiteX24" fmla="*/ 1454012 w 7035541"/>
              <a:gd name="connsiteY24" fmla="*/ 830997 h 830997"/>
              <a:gd name="connsiteX25" fmla="*/ 1078783 w 7035541"/>
              <a:gd name="connsiteY25" fmla="*/ 830997 h 830997"/>
              <a:gd name="connsiteX26" fmla="*/ 562843 w 7035541"/>
              <a:gd name="connsiteY26" fmla="*/ 830997 h 830997"/>
              <a:gd name="connsiteX27" fmla="*/ 0 w 7035541"/>
              <a:gd name="connsiteY27" fmla="*/ 830997 h 830997"/>
              <a:gd name="connsiteX28" fmla="*/ 0 w 7035541"/>
              <a:gd name="connsiteY28" fmla="*/ 432118 h 830997"/>
              <a:gd name="connsiteX29" fmla="*/ 0 w 7035541"/>
              <a:gd name="connsiteY29"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35541" h="830997" extrusionOk="0">
                <a:moveTo>
                  <a:pt x="0" y="0"/>
                </a:moveTo>
                <a:cubicBezTo>
                  <a:pt x="155808" y="-5758"/>
                  <a:pt x="272648" y="27596"/>
                  <a:pt x="515940" y="0"/>
                </a:cubicBezTo>
                <a:cubicBezTo>
                  <a:pt x="759232" y="-27596"/>
                  <a:pt x="969045" y="32278"/>
                  <a:pt x="1172590" y="0"/>
                </a:cubicBezTo>
                <a:cubicBezTo>
                  <a:pt x="1376135" y="-32278"/>
                  <a:pt x="1511272" y="61318"/>
                  <a:pt x="1688530" y="0"/>
                </a:cubicBezTo>
                <a:cubicBezTo>
                  <a:pt x="1865788" y="-61318"/>
                  <a:pt x="2036088" y="59749"/>
                  <a:pt x="2274825" y="0"/>
                </a:cubicBezTo>
                <a:cubicBezTo>
                  <a:pt x="2513562" y="-59749"/>
                  <a:pt x="2531239" y="29420"/>
                  <a:pt x="2650054" y="0"/>
                </a:cubicBezTo>
                <a:cubicBezTo>
                  <a:pt x="2768869" y="-29420"/>
                  <a:pt x="3092696" y="19962"/>
                  <a:pt x="3236349" y="0"/>
                </a:cubicBezTo>
                <a:cubicBezTo>
                  <a:pt x="3380003" y="-19962"/>
                  <a:pt x="3733675" y="75752"/>
                  <a:pt x="3892999" y="0"/>
                </a:cubicBezTo>
                <a:cubicBezTo>
                  <a:pt x="4052323" y="-75752"/>
                  <a:pt x="4212203" y="1484"/>
                  <a:pt x="4338584" y="0"/>
                </a:cubicBezTo>
                <a:cubicBezTo>
                  <a:pt x="4464966" y="-1484"/>
                  <a:pt x="4742105" y="71290"/>
                  <a:pt x="5065590" y="0"/>
                </a:cubicBezTo>
                <a:cubicBezTo>
                  <a:pt x="5389075" y="-71290"/>
                  <a:pt x="5409554" y="1719"/>
                  <a:pt x="5722240" y="0"/>
                </a:cubicBezTo>
                <a:cubicBezTo>
                  <a:pt x="6034926" y="-1719"/>
                  <a:pt x="6103978" y="35874"/>
                  <a:pt x="6378891" y="0"/>
                </a:cubicBezTo>
                <a:cubicBezTo>
                  <a:pt x="6653804" y="-35874"/>
                  <a:pt x="6860041" y="78390"/>
                  <a:pt x="7035541" y="0"/>
                </a:cubicBezTo>
                <a:cubicBezTo>
                  <a:pt x="7070262" y="146881"/>
                  <a:pt x="7011879" y="220382"/>
                  <a:pt x="7035541" y="432118"/>
                </a:cubicBezTo>
                <a:cubicBezTo>
                  <a:pt x="7059203" y="643854"/>
                  <a:pt x="7019818" y="655251"/>
                  <a:pt x="7035541" y="830997"/>
                </a:cubicBezTo>
                <a:cubicBezTo>
                  <a:pt x="6888299" y="874654"/>
                  <a:pt x="6755813" y="806425"/>
                  <a:pt x="6589957" y="830997"/>
                </a:cubicBezTo>
                <a:cubicBezTo>
                  <a:pt x="6424101" y="855569"/>
                  <a:pt x="6210085" y="785401"/>
                  <a:pt x="6003662" y="830997"/>
                </a:cubicBezTo>
                <a:cubicBezTo>
                  <a:pt x="5797239" y="876593"/>
                  <a:pt x="5494734" y="765981"/>
                  <a:pt x="5347011" y="830997"/>
                </a:cubicBezTo>
                <a:cubicBezTo>
                  <a:pt x="5199288" y="896013"/>
                  <a:pt x="5081366" y="798214"/>
                  <a:pt x="4831071" y="830997"/>
                </a:cubicBezTo>
                <a:cubicBezTo>
                  <a:pt x="4580776" y="863780"/>
                  <a:pt x="4294424" y="771314"/>
                  <a:pt x="4104066" y="830997"/>
                </a:cubicBezTo>
                <a:cubicBezTo>
                  <a:pt x="3913709" y="890680"/>
                  <a:pt x="3558100" y="771989"/>
                  <a:pt x="3377060" y="830997"/>
                </a:cubicBezTo>
                <a:cubicBezTo>
                  <a:pt x="3196020" y="890005"/>
                  <a:pt x="3085301" y="780103"/>
                  <a:pt x="2861120" y="830997"/>
                </a:cubicBezTo>
                <a:cubicBezTo>
                  <a:pt x="2636939" y="881891"/>
                  <a:pt x="2429478" y="768977"/>
                  <a:pt x="2274825" y="830997"/>
                </a:cubicBezTo>
                <a:cubicBezTo>
                  <a:pt x="2120173" y="893017"/>
                  <a:pt x="1931783" y="814202"/>
                  <a:pt x="1829241" y="830997"/>
                </a:cubicBezTo>
                <a:cubicBezTo>
                  <a:pt x="1726699" y="847792"/>
                  <a:pt x="1553558" y="824821"/>
                  <a:pt x="1454012" y="830997"/>
                </a:cubicBezTo>
                <a:cubicBezTo>
                  <a:pt x="1354466" y="837173"/>
                  <a:pt x="1172062" y="817651"/>
                  <a:pt x="1078783" y="830997"/>
                </a:cubicBezTo>
                <a:cubicBezTo>
                  <a:pt x="985504" y="844343"/>
                  <a:pt x="730884" y="830791"/>
                  <a:pt x="562843" y="830997"/>
                </a:cubicBezTo>
                <a:cubicBezTo>
                  <a:pt x="394802" y="831203"/>
                  <a:pt x="259054" y="818975"/>
                  <a:pt x="0" y="830997"/>
                </a:cubicBezTo>
                <a:cubicBezTo>
                  <a:pt x="-36967" y="641173"/>
                  <a:pt x="7304" y="581168"/>
                  <a:pt x="0" y="432118"/>
                </a:cubicBezTo>
                <a:cubicBezTo>
                  <a:pt x="-7304" y="283068"/>
                  <a:pt x="20614" y="129110"/>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4800" b="1" dirty="0"/>
              <a:t>Getrevising.co.uk</a:t>
            </a:r>
          </a:p>
        </p:txBody>
      </p:sp>
      <p:pic>
        <p:nvPicPr>
          <p:cNvPr id="6150" name="Picture 6">
            <a:extLst>
              <a:ext uri="{FF2B5EF4-FFF2-40B4-BE49-F238E27FC236}">
                <a16:creationId xmlns:a16="http://schemas.microsoft.com/office/drawing/2014/main" id="{E725F4B4-CA70-B37D-7453-CBECDE0431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7509" y="4441708"/>
            <a:ext cx="5391150" cy="4743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0E8C21-5391-FDB1-F639-1457DF46F6EF}"/>
              </a:ext>
            </a:extLst>
          </p:cNvPr>
          <p:cNvSpPr txBox="1"/>
          <p:nvPr/>
        </p:nvSpPr>
        <p:spPr>
          <a:xfrm>
            <a:off x="10744200" y="3286438"/>
            <a:ext cx="7035541" cy="830997"/>
          </a:xfrm>
          <a:custGeom>
            <a:avLst/>
            <a:gdLst>
              <a:gd name="connsiteX0" fmla="*/ 0 w 7035541"/>
              <a:gd name="connsiteY0" fmla="*/ 0 h 830997"/>
              <a:gd name="connsiteX1" fmla="*/ 515940 w 7035541"/>
              <a:gd name="connsiteY1" fmla="*/ 0 h 830997"/>
              <a:gd name="connsiteX2" fmla="*/ 1172590 w 7035541"/>
              <a:gd name="connsiteY2" fmla="*/ 0 h 830997"/>
              <a:gd name="connsiteX3" fmla="*/ 1688530 w 7035541"/>
              <a:gd name="connsiteY3" fmla="*/ 0 h 830997"/>
              <a:gd name="connsiteX4" fmla="*/ 2274825 w 7035541"/>
              <a:gd name="connsiteY4" fmla="*/ 0 h 830997"/>
              <a:gd name="connsiteX5" fmla="*/ 2650054 w 7035541"/>
              <a:gd name="connsiteY5" fmla="*/ 0 h 830997"/>
              <a:gd name="connsiteX6" fmla="*/ 3236349 w 7035541"/>
              <a:gd name="connsiteY6" fmla="*/ 0 h 830997"/>
              <a:gd name="connsiteX7" fmla="*/ 3892999 w 7035541"/>
              <a:gd name="connsiteY7" fmla="*/ 0 h 830997"/>
              <a:gd name="connsiteX8" fmla="*/ 4338584 w 7035541"/>
              <a:gd name="connsiteY8" fmla="*/ 0 h 830997"/>
              <a:gd name="connsiteX9" fmla="*/ 5065590 w 7035541"/>
              <a:gd name="connsiteY9" fmla="*/ 0 h 830997"/>
              <a:gd name="connsiteX10" fmla="*/ 5722240 w 7035541"/>
              <a:gd name="connsiteY10" fmla="*/ 0 h 830997"/>
              <a:gd name="connsiteX11" fmla="*/ 6378891 w 7035541"/>
              <a:gd name="connsiteY11" fmla="*/ 0 h 830997"/>
              <a:gd name="connsiteX12" fmla="*/ 7035541 w 7035541"/>
              <a:gd name="connsiteY12" fmla="*/ 0 h 830997"/>
              <a:gd name="connsiteX13" fmla="*/ 7035541 w 7035541"/>
              <a:gd name="connsiteY13" fmla="*/ 432118 h 830997"/>
              <a:gd name="connsiteX14" fmla="*/ 7035541 w 7035541"/>
              <a:gd name="connsiteY14" fmla="*/ 830997 h 830997"/>
              <a:gd name="connsiteX15" fmla="*/ 6589957 w 7035541"/>
              <a:gd name="connsiteY15" fmla="*/ 830997 h 830997"/>
              <a:gd name="connsiteX16" fmla="*/ 6003662 w 7035541"/>
              <a:gd name="connsiteY16" fmla="*/ 830997 h 830997"/>
              <a:gd name="connsiteX17" fmla="*/ 5347011 w 7035541"/>
              <a:gd name="connsiteY17" fmla="*/ 830997 h 830997"/>
              <a:gd name="connsiteX18" fmla="*/ 4831071 w 7035541"/>
              <a:gd name="connsiteY18" fmla="*/ 830997 h 830997"/>
              <a:gd name="connsiteX19" fmla="*/ 4104066 w 7035541"/>
              <a:gd name="connsiteY19" fmla="*/ 830997 h 830997"/>
              <a:gd name="connsiteX20" fmla="*/ 3377060 w 7035541"/>
              <a:gd name="connsiteY20" fmla="*/ 830997 h 830997"/>
              <a:gd name="connsiteX21" fmla="*/ 2861120 w 7035541"/>
              <a:gd name="connsiteY21" fmla="*/ 830997 h 830997"/>
              <a:gd name="connsiteX22" fmla="*/ 2274825 w 7035541"/>
              <a:gd name="connsiteY22" fmla="*/ 830997 h 830997"/>
              <a:gd name="connsiteX23" fmla="*/ 1829241 w 7035541"/>
              <a:gd name="connsiteY23" fmla="*/ 830997 h 830997"/>
              <a:gd name="connsiteX24" fmla="*/ 1454012 w 7035541"/>
              <a:gd name="connsiteY24" fmla="*/ 830997 h 830997"/>
              <a:gd name="connsiteX25" fmla="*/ 1078783 w 7035541"/>
              <a:gd name="connsiteY25" fmla="*/ 830997 h 830997"/>
              <a:gd name="connsiteX26" fmla="*/ 562843 w 7035541"/>
              <a:gd name="connsiteY26" fmla="*/ 830997 h 830997"/>
              <a:gd name="connsiteX27" fmla="*/ 0 w 7035541"/>
              <a:gd name="connsiteY27" fmla="*/ 830997 h 830997"/>
              <a:gd name="connsiteX28" fmla="*/ 0 w 7035541"/>
              <a:gd name="connsiteY28" fmla="*/ 432118 h 830997"/>
              <a:gd name="connsiteX29" fmla="*/ 0 w 7035541"/>
              <a:gd name="connsiteY29"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35541" h="830997" extrusionOk="0">
                <a:moveTo>
                  <a:pt x="0" y="0"/>
                </a:moveTo>
                <a:cubicBezTo>
                  <a:pt x="155808" y="-5758"/>
                  <a:pt x="272648" y="27596"/>
                  <a:pt x="515940" y="0"/>
                </a:cubicBezTo>
                <a:cubicBezTo>
                  <a:pt x="759232" y="-27596"/>
                  <a:pt x="969045" y="32278"/>
                  <a:pt x="1172590" y="0"/>
                </a:cubicBezTo>
                <a:cubicBezTo>
                  <a:pt x="1376135" y="-32278"/>
                  <a:pt x="1511272" y="61318"/>
                  <a:pt x="1688530" y="0"/>
                </a:cubicBezTo>
                <a:cubicBezTo>
                  <a:pt x="1865788" y="-61318"/>
                  <a:pt x="2036088" y="59749"/>
                  <a:pt x="2274825" y="0"/>
                </a:cubicBezTo>
                <a:cubicBezTo>
                  <a:pt x="2513562" y="-59749"/>
                  <a:pt x="2531239" y="29420"/>
                  <a:pt x="2650054" y="0"/>
                </a:cubicBezTo>
                <a:cubicBezTo>
                  <a:pt x="2768869" y="-29420"/>
                  <a:pt x="3092696" y="19962"/>
                  <a:pt x="3236349" y="0"/>
                </a:cubicBezTo>
                <a:cubicBezTo>
                  <a:pt x="3380003" y="-19962"/>
                  <a:pt x="3733675" y="75752"/>
                  <a:pt x="3892999" y="0"/>
                </a:cubicBezTo>
                <a:cubicBezTo>
                  <a:pt x="4052323" y="-75752"/>
                  <a:pt x="4212203" y="1484"/>
                  <a:pt x="4338584" y="0"/>
                </a:cubicBezTo>
                <a:cubicBezTo>
                  <a:pt x="4464966" y="-1484"/>
                  <a:pt x="4742105" y="71290"/>
                  <a:pt x="5065590" y="0"/>
                </a:cubicBezTo>
                <a:cubicBezTo>
                  <a:pt x="5389075" y="-71290"/>
                  <a:pt x="5409554" y="1719"/>
                  <a:pt x="5722240" y="0"/>
                </a:cubicBezTo>
                <a:cubicBezTo>
                  <a:pt x="6034926" y="-1719"/>
                  <a:pt x="6103978" y="35874"/>
                  <a:pt x="6378891" y="0"/>
                </a:cubicBezTo>
                <a:cubicBezTo>
                  <a:pt x="6653804" y="-35874"/>
                  <a:pt x="6860041" y="78390"/>
                  <a:pt x="7035541" y="0"/>
                </a:cubicBezTo>
                <a:cubicBezTo>
                  <a:pt x="7070262" y="146881"/>
                  <a:pt x="7011879" y="220382"/>
                  <a:pt x="7035541" y="432118"/>
                </a:cubicBezTo>
                <a:cubicBezTo>
                  <a:pt x="7059203" y="643854"/>
                  <a:pt x="7019818" y="655251"/>
                  <a:pt x="7035541" y="830997"/>
                </a:cubicBezTo>
                <a:cubicBezTo>
                  <a:pt x="6888299" y="874654"/>
                  <a:pt x="6755813" y="806425"/>
                  <a:pt x="6589957" y="830997"/>
                </a:cubicBezTo>
                <a:cubicBezTo>
                  <a:pt x="6424101" y="855569"/>
                  <a:pt x="6210085" y="785401"/>
                  <a:pt x="6003662" y="830997"/>
                </a:cubicBezTo>
                <a:cubicBezTo>
                  <a:pt x="5797239" y="876593"/>
                  <a:pt x="5494734" y="765981"/>
                  <a:pt x="5347011" y="830997"/>
                </a:cubicBezTo>
                <a:cubicBezTo>
                  <a:pt x="5199288" y="896013"/>
                  <a:pt x="5081366" y="798214"/>
                  <a:pt x="4831071" y="830997"/>
                </a:cubicBezTo>
                <a:cubicBezTo>
                  <a:pt x="4580776" y="863780"/>
                  <a:pt x="4294424" y="771314"/>
                  <a:pt x="4104066" y="830997"/>
                </a:cubicBezTo>
                <a:cubicBezTo>
                  <a:pt x="3913709" y="890680"/>
                  <a:pt x="3558100" y="771989"/>
                  <a:pt x="3377060" y="830997"/>
                </a:cubicBezTo>
                <a:cubicBezTo>
                  <a:pt x="3196020" y="890005"/>
                  <a:pt x="3085301" y="780103"/>
                  <a:pt x="2861120" y="830997"/>
                </a:cubicBezTo>
                <a:cubicBezTo>
                  <a:pt x="2636939" y="881891"/>
                  <a:pt x="2429478" y="768977"/>
                  <a:pt x="2274825" y="830997"/>
                </a:cubicBezTo>
                <a:cubicBezTo>
                  <a:pt x="2120173" y="893017"/>
                  <a:pt x="1931783" y="814202"/>
                  <a:pt x="1829241" y="830997"/>
                </a:cubicBezTo>
                <a:cubicBezTo>
                  <a:pt x="1726699" y="847792"/>
                  <a:pt x="1553558" y="824821"/>
                  <a:pt x="1454012" y="830997"/>
                </a:cubicBezTo>
                <a:cubicBezTo>
                  <a:pt x="1354466" y="837173"/>
                  <a:pt x="1172062" y="817651"/>
                  <a:pt x="1078783" y="830997"/>
                </a:cubicBezTo>
                <a:cubicBezTo>
                  <a:pt x="985504" y="844343"/>
                  <a:pt x="730884" y="830791"/>
                  <a:pt x="562843" y="830997"/>
                </a:cubicBezTo>
                <a:cubicBezTo>
                  <a:pt x="394802" y="831203"/>
                  <a:pt x="259054" y="818975"/>
                  <a:pt x="0" y="830997"/>
                </a:cubicBezTo>
                <a:cubicBezTo>
                  <a:pt x="-36967" y="641173"/>
                  <a:pt x="7304" y="581168"/>
                  <a:pt x="0" y="432118"/>
                </a:cubicBezTo>
                <a:cubicBezTo>
                  <a:pt x="-7304" y="283068"/>
                  <a:pt x="20614" y="129110"/>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4800" b="1" dirty="0"/>
              <a:t>Google calendar</a:t>
            </a:r>
          </a:p>
        </p:txBody>
      </p:sp>
      <p:pic>
        <p:nvPicPr>
          <p:cNvPr id="6152" name="Picture 8" descr="A revision timetable made using Google Calendar.">
            <a:extLst>
              <a:ext uri="{FF2B5EF4-FFF2-40B4-BE49-F238E27FC236}">
                <a16:creationId xmlns:a16="http://schemas.microsoft.com/office/drawing/2014/main" id="{76EBF47D-B80D-B6DA-387D-D88842E81D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0005" y="5003683"/>
            <a:ext cx="8259736"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3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50"/>
                                        </p:tgtEl>
                                        <p:attrNameLst>
                                          <p:attrName>style.visibility</p:attrName>
                                        </p:attrNameLst>
                                      </p:cBhvr>
                                      <p:to>
                                        <p:strVal val="visible"/>
                                      </p:to>
                                    </p:set>
                                    <p:animEffect transition="in" filter="fade">
                                      <p:cBhvr>
                                        <p:cTn id="14" dur="1000"/>
                                        <p:tgtEl>
                                          <p:spTgt spid="6150"/>
                                        </p:tgtEl>
                                      </p:cBhvr>
                                    </p:animEffect>
                                    <p:anim calcmode="lin" valueType="num">
                                      <p:cBhvr>
                                        <p:cTn id="15" dur="1000" fill="hold"/>
                                        <p:tgtEl>
                                          <p:spTgt spid="6150"/>
                                        </p:tgtEl>
                                        <p:attrNameLst>
                                          <p:attrName>ppt_x</p:attrName>
                                        </p:attrNameLst>
                                      </p:cBhvr>
                                      <p:tavLst>
                                        <p:tav tm="0">
                                          <p:val>
                                            <p:strVal val="#ppt_x"/>
                                          </p:val>
                                        </p:tav>
                                        <p:tav tm="100000">
                                          <p:val>
                                            <p:strVal val="#ppt_x"/>
                                          </p:val>
                                        </p:tav>
                                      </p:tavLst>
                                    </p:anim>
                                    <p:anim calcmode="lin" valueType="num">
                                      <p:cBhvr>
                                        <p:cTn id="16"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52"/>
                                        </p:tgtEl>
                                        <p:attrNameLst>
                                          <p:attrName>style.visibility</p:attrName>
                                        </p:attrNameLst>
                                      </p:cBhvr>
                                      <p:to>
                                        <p:strVal val="visible"/>
                                      </p:to>
                                    </p:set>
                                    <p:animEffect transition="in" filter="fade">
                                      <p:cBhvr>
                                        <p:cTn id="28" dur="1000"/>
                                        <p:tgtEl>
                                          <p:spTgt spid="6152"/>
                                        </p:tgtEl>
                                      </p:cBhvr>
                                    </p:animEffect>
                                    <p:anim calcmode="lin" valueType="num">
                                      <p:cBhvr>
                                        <p:cTn id="29" dur="1000" fill="hold"/>
                                        <p:tgtEl>
                                          <p:spTgt spid="6152"/>
                                        </p:tgtEl>
                                        <p:attrNameLst>
                                          <p:attrName>ppt_x</p:attrName>
                                        </p:attrNameLst>
                                      </p:cBhvr>
                                      <p:tavLst>
                                        <p:tav tm="0">
                                          <p:val>
                                            <p:strVal val="#ppt_x"/>
                                          </p:val>
                                        </p:tav>
                                        <p:tav tm="100000">
                                          <p:val>
                                            <p:strVal val="#ppt_x"/>
                                          </p:val>
                                        </p:tav>
                                      </p:tavLst>
                                    </p:anim>
                                    <p:anim calcmode="lin" valueType="num">
                                      <p:cBhvr>
                                        <p:cTn id="30"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890"/>
            <a:ext cx="1838012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50252" y="262848"/>
            <a:ext cx="2469176" cy="1910454"/>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117F84D0-52B0-C5F9-55D1-BF82F20B85FA}"/>
              </a:ext>
            </a:extLst>
          </p:cNvPr>
          <p:cNvSpPr txBox="1"/>
          <p:nvPr/>
        </p:nvSpPr>
        <p:spPr>
          <a:xfrm>
            <a:off x="2817382" y="35642"/>
            <a:ext cx="13332514" cy="2462213"/>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How to make a revision timetable:</a:t>
            </a:r>
          </a:p>
          <a:p>
            <a:pPr marL="0" lvl="0" indent="0" algn="ctr">
              <a:lnSpc>
                <a:spcPts val="9600"/>
              </a:lnSpc>
              <a:spcBef>
                <a:spcPct val="0"/>
              </a:spcBef>
            </a:pPr>
            <a:r>
              <a:rPr lang="en-US" sz="8000" dirty="0">
                <a:solidFill>
                  <a:srgbClr val="000000"/>
                </a:solidFill>
                <a:latin typeface="Squada One"/>
                <a:ea typeface="Squada One"/>
                <a:cs typeface="Squada One"/>
                <a:sym typeface="Squada One"/>
              </a:rPr>
              <a:t>compiling the table</a:t>
            </a:r>
          </a:p>
        </p:txBody>
      </p:sp>
      <p:sp>
        <p:nvSpPr>
          <p:cNvPr id="9" name="TextBox 8">
            <a:extLst>
              <a:ext uri="{FF2B5EF4-FFF2-40B4-BE49-F238E27FC236}">
                <a16:creationId xmlns:a16="http://schemas.microsoft.com/office/drawing/2014/main" id="{30CB594A-2ED0-73A0-EA8B-2F6C67B951CB}"/>
              </a:ext>
            </a:extLst>
          </p:cNvPr>
          <p:cNvSpPr txBox="1"/>
          <p:nvPr/>
        </p:nvSpPr>
        <p:spPr>
          <a:xfrm>
            <a:off x="2215313" y="3286439"/>
            <a:ext cx="7035541" cy="830997"/>
          </a:xfrm>
          <a:custGeom>
            <a:avLst/>
            <a:gdLst>
              <a:gd name="connsiteX0" fmla="*/ 0 w 7035541"/>
              <a:gd name="connsiteY0" fmla="*/ 0 h 830997"/>
              <a:gd name="connsiteX1" fmla="*/ 515940 w 7035541"/>
              <a:gd name="connsiteY1" fmla="*/ 0 h 830997"/>
              <a:gd name="connsiteX2" fmla="*/ 1172590 w 7035541"/>
              <a:gd name="connsiteY2" fmla="*/ 0 h 830997"/>
              <a:gd name="connsiteX3" fmla="*/ 1688530 w 7035541"/>
              <a:gd name="connsiteY3" fmla="*/ 0 h 830997"/>
              <a:gd name="connsiteX4" fmla="*/ 2274825 w 7035541"/>
              <a:gd name="connsiteY4" fmla="*/ 0 h 830997"/>
              <a:gd name="connsiteX5" fmla="*/ 2650054 w 7035541"/>
              <a:gd name="connsiteY5" fmla="*/ 0 h 830997"/>
              <a:gd name="connsiteX6" fmla="*/ 3236349 w 7035541"/>
              <a:gd name="connsiteY6" fmla="*/ 0 h 830997"/>
              <a:gd name="connsiteX7" fmla="*/ 3892999 w 7035541"/>
              <a:gd name="connsiteY7" fmla="*/ 0 h 830997"/>
              <a:gd name="connsiteX8" fmla="*/ 4338584 w 7035541"/>
              <a:gd name="connsiteY8" fmla="*/ 0 h 830997"/>
              <a:gd name="connsiteX9" fmla="*/ 5065590 w 7035541"/>
              <a:gd name="connsiteY9" fmla="*/ 0 h 830997"/>
              <a:gd name="connsiteX10" fmla="*/ 5722240 w 7035541"/>
              <a:gd name="connsiteY10" fmla="*/ 0 h 830997"/>
              <a:gd name="connsiteX11" fmla="*/ 6378891 w 7035541"/>
              <a:gd name="connsiteY11" fmla="*/ 0 h 830997"/>
              <a:gd name="connsiteX12" fmla="*/ 7035541 w 7035541"/>
              <a:gd name="connsiteY12" fmla="*/ 0 h 830997"/>
              <a:gd name="connsiteX13" fmla="*/ 7035541 w 7035541"/>
              <a:gd name="connsiteY13" fmla="*/ 432118 h 830997"/>
              <a:gd name="connsiteX14" fmla="*/ 7035541 w 7035541"/>
              <a:gd name="connsiteY14" fmla="*/ 830997 h 830997"/>
              <a:gd name="connsiteX15" fmla="*/ 6589957 w 7035541"/>
              <a:gd name="connsiteY15" fmla="*/ 830997 h 830997"/>
              <a:gd name="connsiteX16" fmla="*/ 6003662 w 7035541"/>
              <a:gd name="connsiteY16" fmla="*/ 830997 h 830997"/>
              <a:gd name="connsiteX17" fmla="*/ 5347011 w 7035541"/>
              <a:gd name="connsiteY17" fmla="*/ 830997 h 830997"/>
              <a:gd name="connsiteX18" fmla="*/ 4831071 w 7035541"/>
              <a:gd name="connsiteY18" fmla="*/ 830997 h 830997"/>
              <a:gd name="connsiteX19" fmla="*/ 4104066 w 7035541"/>
              <a:gd name="connsiteY19" fmla="*/ 830997 h 830997"/>
              <a:gd name="connsiteX20" fmla="*/ 3377060 w 7035541"/>
              <a:gd name="connsiteY20" fmla="*/ 830997 h 830997"/>
              <a:gd name="connsiteX21" fmla="*/ 2861120 w 7035541"/>
              <a:gd name="connsiteY21" fmla="*/ 830997 h 830997"/>
              <a:gd name="connsiteX22" fmla="*/ 2274825 w 7035541"/>
              <a:gd name="connsiteY22" fmla="*/ 830997 h 830997"/>
              <a:gd name="connsiteX23" fmla="*/ 1829241 w 7035541"/>
              <a:gd name="connsiteY23" fmla="*/ 830997 h 830997"/>
              <a:gd name="connsiteX24" fmla="*/ 1454012 w 7035541"/>
              <a:gd name="connsiteY24" fmla="*/ 830997 h 830997"/>
              <a:gd name="connsiteX25" fmla="*/ 1078783 w 7035541"/>
              <a:gd name="connsiteY25" fmla="*/ 830997 h 830997"/>
              <a:gd name="connsiteX26" fmla="*/ 562843 w 7035541"/>
              <a:gd name="connsiteY26" fmla="*/ 830997 h 830997"/>
              <a:gd name="connsiteX27" fmla="*/ 0 w 7035541"/>
              <a:gd name="connsiteY27" fmla="*/ 830997 h 830997"/>
              <a:gd name="connsiteX28" fmla="*/ 0 w 7035541"/>
              <a:gd name="connsiteY28" fmla="*/ 432118 h 830997"/>
              <a:gd name="connsiteX29" fmla="*/ 0 w 7035541"/>
              <a:gd name="connsiteY29"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35541" h="830997" extrusionOk="0">
                <a:moveTo>
                  <a:pt x="0" y="0"/>
                </a:moveTo>
                <a:cubicBezTo>
                  <a:pt x="155808" y="-5758"/>
                  <a:pt x="272648" y="27596"/>
                  <a:pt x="515940" y="0"/>
                </a:cubicBezTo>
                <a:cubicBezTo>
                  <a:pt x="759232" y="-27596"/>
                  <a:pt x="969045" y="32278"/>
                  <a:pt x="1172590" y="0"/>
                </a:cubicBezTo>
                <a:cubicBezTo>
                  <a:pt x="1376135" y="-32278"/>
                  <a:pt x="1511272" y="61318"/>
                  <a:pt x="1688530" y="0"/>
                </a:cubicBezTo>
                <a:cubicBezTo>
                  <a:pt x="1865788" y="-61318"/>
                  <a:pt x="2036088" y="59749"/>
                  <a:pt x="2274825" y="0"/>
                </a:cubicBezTo>
                <a:cubicBezTo>
                  <a:pt x="2513562" y="-59749"/>
                  <a:pt x="2531239" y="29420"/>
                  <a:pt x="2650054" y="0"/>
                </a:cubicBezTo>
                <a:cubicBezTo>
                  <a:pt x="2768869" y="-29420"/>
                  <a:pt x="3092696" y="19962"/>
                  <a:pt x="3236349" y="0"/>
                </a:cubicBezTo>
                <a:cubicBezTo>
                  <a:pt x="3380003" y="-19962"/>
                  <a:pt x="3733675" y="75752"/>
                  <a:pt x="3892999" y="0"/>
                </a:cubicBezTo>
                <a:cubicBezTo>
                  <a:pt x="4052323" y="-75752"/>
                  <a:pt x="4212203" y="1484"/>
                  <a:pt x="4338584" y="0"/>
                </a:cubicBezTo>
                <a:cubicBezTo>
                  <a:pt x="4464966" y="-1484"/>
                  <a:pt x="4742105" y="71290"/>
                  <a:pt x="5065590" y="0"/>
                </a:cubicBezTo>
                <a:cubicBezTo>
                  <a:pt x="5389075" y="-71290"/>
                  <a:pt x="5409554" y="1719"/>
                  <a:pt x="5722240" y="0"/>
                </a:cubicBezTo>
                <a:cubicBezTo>
                  <a:pt x="6034926" y="-1719"/>
                  <a:pt x="6103978" y="35874"/>
                  <a:pt x="6378891" y="0"/>
                </a:cubicBezTo>
                <a:cubicBezTo>
                  <a:pt x="6653804" y="-35874"/>
                  <a:pt x="6860041" y="78390"/>
                  <a:pt x="7035541" y="0"/>
                </a:cubicBezTo>
                <a:cubicBezTo>
                  <a:pt x="7070262" y="146881"/>
                  <a:pt x="7011879" y="220382"/>
                  <a:pt x="7035541" y="432118"/>
                </a:cubicBezTo>
                <a:cubicBezTo>
                  <a:pt x="7059203" y="643854"/>
                  <a:pt x="7019818" y="655251"/>
                  <a:pt x="7035541" y="830997"/>
                </a:cubicBezTo>
                <a:cubicBezTo>
                  <a:pt x="6888299" y="874654"/>
                  <a:pt x="6755813" y="806425"/>
                  <a:pt x="6589957" y="830997"/>
                </a:cubicBezTo>
                <a:cubicBezTo>
                  <a:pt x="6424101" y="855569"/>
                  <a:pt x="6210085" y="785401"/>
                  <a:pt x="6003662" y="830997"/>
                </a:cubicBezTo>
                <a:cubicBezTo>
                  <a:pt x="5797239" y="876593"/>
                  <a:pt x="5494734" y="765981"/>
                  <a:pt x="5347011" y="830997"/>
                </a:cubicBezTo>
                <a:cubicBezTo>
                  <a:pt x="5199288" y="896013"/>
                  <a:pt x="5081366" y="798214"/>
                  <a:pt x="4831071" y="830997"/>
                </a:cubicBezTo>
                <a:cubicBezTo>
                  <a:pt x="4580776" y="863780"/>
                  <a:pt x="4294424" y="771314"/>
                  <a:pt x="4104066" y="830997"/>
                </a:cubicBezTo>
                <a:cubicBezTo>
                  <a:pt x="3913709" y="890680"/>
                  <a:pt x="3558100" y="771989"/>
                  <a:pt x="3377060" y="830997"/>
                </a:cubicBezTo>
                <a:cubicBezTo>
                  <a:pt x="3196020" y="890005"/>
                  <a:pt x="3085301" y="780103"/>
                  <a:pt x="2861120" y="830997"/>
                </a:cubicBezTo>
                <a:cubicBezTo>
                  <a:pt x="2636939" y="881891"/>
                  <a:pt x="2429478" y="768977"/>
                  <a:pt x="2274825" y="830997"/>
                </a:cubicBezTo>
                <a:cubicBezTo>
                  <a:pt x="2120173" y="893017"/>
                  <a:pt x="1931783" y="814202"/>
                  <a:pt x="1829241" y="830997"/>
                </a:cubicBezTo>
                <a:cubicBezTo>
                  <a:pt x="1726699" y="847792"/>
                  <a:pt x="1553558" y="824821"/>
                  <a:pt x="1454012" y="830997"/>
                </a:cubicBezTo>
                <a:cubicBezTo>
                  <a:pt x="1354466" y="837173"/>
                  <a:pt x="1172062" y="817651"/>
                  <a:pt x="1078783" y="830997"/>
                </a:cubicBezTo>
                <a:cubicBezTo>
                  <a:pt x="985504" y="844343"/>
                  <a:pt x="730884" y="830791"/>
                  <a:pt x="562843" y="830997"/>
                </a:cubicBezTo>
                <a:cubicBezTo>
                  <a:pt x="394802" y="831203"/>
                  <a:pt x="259054" y="818975"/>
                  <a:pt x="0" y="830997"/>
                </a:cubicBezTo>
                <a:cubicBezTo>
                  <a:pt x="-36967" y="641173"/>
                  <a:pt x="7304" y="581168"/>
                  <a:pt x="0" y="432118"/>
                </a:cubicBezTo>
                <a:cubicBezTo>
                  <a:pt x="-7304" y="283068"/>
                  <a:pt x="20614" y="129110"/>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4800" b="1" dirty="0"/>
              <a:t>Mystudylife.com</a:t>
            </a:r>
          </a:p>
        </p:txBody>
      </p:sp>
      <p:sp>
        <p:nvSpPr>
          <p:cNvPr id="4" name="TextBox 3">
            <a:extLst>
              <a:ext uri="{FF2B5EF4-FFF2-40B4-BE49-F238E27FC236}">
                <a16:creationId xmlns:a16="http://schemas.microsoft.com/office/drawing/2014/main" id="{730E8C21-5391-FDB1-F639-1457DF46F6EF}"/>
              </a:ext>
            </a:extLst>
          </p:cNvPr>
          <p:cNvSpPr txBox="1"/>
          <p:nvPr/>
        </p:nvSpPr>
        <p:spPr>
          <a:xfrm rot="294901">
            <a:off x="10744200" y="3286438"/>
            <a:ext cx="7035541" cy="5078313"/>
          </a:xfrm>
          <a:custGeom>
            <a:avLst/>
            <a:gdLst>
              <a:gd name="connsiteX0" fmla="*/ 0 w 7035541"/>
              <a:gd name="connsiteY0" fmla="*/ 0 h 5078313"/>
              <a:gd name="connsiteX1" fmla="*/ 515940 w 7035541"/>
              <a:gd name="connsiteY1" fmla="*/ 0 h 5078313"/>
              <a:gd name="connsiteX2" fmla="*/ 1172590 w 7035541"/>
              <a:gd name="connsiteY2" fmla="*/ 0 h 5078313"/>
              <a:gd name="connsiteX3" fmla="*/ 1688530 w 7035541"/>
              <a:gd name="connsiteY3" fmla="*/ 0 h 5078313"/>
              <a:gd name="connsiteX4" fmla="*/ 2274825 w 7035541"/>
              <a:gd name="connsiteY4" fmla="*/ 0 h 5078313"/>
              <a:gd name="connsiteX5" fmla="*/ 2650054 w 7035541"/>
              <a:gd name="connsiteY5" fmla="*/ 0 h 5078313"/>
              <a:gd name="connsiteX6" fmla="*/ 3236349 w 7035541"/>
              <a:gd name="connsiteY6" fmla="*/ 0 h 5078313"/>
              <a:gd name="connsiteX7" fmla="*/ 3892999 w 7035541"/>
              <a:gd name="connsiteY7" fmla="*/ 0 h 5078313"/>
              <a:gd name="connsiteX8" fmla="*/ 4338584 w 7035541"/>
              <a:gd name="connsiteY8" fmla="*/ 0 h 5078313"/>
              <a:gd name="connsiteX9" fmla="*/ 5065590 w 7035541"/>
              <a:gd name="connsiteY9" fmla="*/ 0 h 5078313"/>
              <a:gd name="connsiteX10" fmla="*/ 5722240 w 7035541"/>
              <a:gd name="connsiteY10" fmla="*/ 0 h 5078313"/>
              <a:gd name="connsiteX11" fmla="*/ 6378891 w 7035541"/>
              <a:gd name="connsiteY11" fmla="*/ 0 h 5078313"/>
              <a:gd name="connsiteX12" fmla="*/ 7035541 w 7035541"/>
              <a:gd name="connsiteY12" fmla="*/ 0 h 5078313"/>
              <a:gd name="connsiteX13" fmla="*/ 7035541 w 7035541"/>
              <a:gd name="connsiteY13" fmla="*/ 665823 h 5078313"/>
              <a:gd name="connsiteX14" fmla="*/ 7035541 w 7035541"/>
              <a:gd name="connsiteY14" fmla="*/ 1230080 h 5078313"/>
              <a:gd name="connsiteX15" fmla="*/ 7035541 w 7035541"/>
              <a:gd name="connsiteY15" fmla="*/ 1692771 h 5078313"/>
              <a:gd name="connsiteX16" fmla="*/ 7035541 w 7035541"/>
              <a:gd name="connsiteY16" fmla="*/ 2155462 h 5078313"/>
              <a:gd name="connsiteX17" fmla="*/ 7035541 w 7035541"/>
              <a:gd name="connsiteY17" fmla="*/ 2668936 h 5078313"/>
              <a:gd name="connsiteX18" fmla="*/ 7035541 w 7035541"/>
              <a:gd name="connsiteY18" fmla="*/ 3283976 h 5078313"/>
              <a:gd name="connsiteX19" fmla="*/ 7035541 w 7035541"/>
              <a:gd name="connsiteY19" fmla="*/ 3899016 h 5078313"/>
              <a:gd name="connsiteX20" fmla="*/ 7035541 w 7035541"/>
              <a:gd name="connsiteY20" fmla="*/ 4361707 h 5078313"/>
              <a:gd name="connsiteX21" fmla="*/ 7035541 w 7035541"/>
              <a:gd name="connsiteY21" fmla="*/ 5078313 h 5078313"/>
              <a:gd name="connsiteX22" fmla="*/ 6519601 w 7035541"/>
              <a:gd name="connsiteY22" fmla="*/ 5078313 h 5078313"/>
              <a:gd name="connsiteX23" fmla="*/ 6074017 w 7035541"/>
              <a:gd name="connsiteY23" fmla="*/ 5078313 h 5078313"/>
              <a:gd name="connsiteX24" fmla="*/ 5698788 w 7035541"/>
              <a:gd name="connsiteY24" fmla="*/ 5078313 h 5078313"/>
              <a:gd name="connsiteX25" fmla="*/ 5323559 w 7035541"/>
              <a:gd name="connsiteY25" fmla="*/ 5078313 h 5078313"/>
              <a:gd name="connsiteX26" fmla="*/ 4807620 w 7035541"/>
              <a:gd name="connsiteY26" fmla="*/ 5078313 h 5078313"/>
              <a:gd name="connsiteX27" fmla="*/ 4432391 w 7035541"/>
              <a:gd name="connsiteY27" fmla="*/ 5078313 h 5078313"/>
              <a:gd name="connsiteX28" fmla="*/ 3986807 w 7035541"/>
              <a:gd name="connsiteY28" fmla="*/ 5078313 h 5078313"/>
              <a:gd name="connsiteX29" fmla="*/ 3611578 w 7035541"/>
              <a:gd name="connsiteY29" fmla="*/ 5078313 h 5078313"/>
              <a:gd name="connsiteX30" fmla="*/ 3165993 w 7035541"/>
              <a:gd name="connsiteY30" fmla="*/ 5078313 h 5078313"/>
              <a:gd name="connsiteX31" fmla="*/ 2650054 w 7035541"/>
              <a:gd name="connsiteY31" fmla="*/ 5078313 h 5078313"/>
              <a:gd name="connsiteX32" fmla="*/ 2274825 w 7035541"/>
              <a:gd name="connsiteY32" fmla="*/ 5078313 h 5078313"/>
              <a:gd name="connsiteX33" fmla="*/ 1899596 w 7035541"/>
              <a:gd name="connsiteY33" fmla="*/ 5078313 h 5078313"/>
              <a:gd name="connsiteX34" fmla="*/ 1383656 w 7035541"/>
              <a:gd name="connsiteY34" fmla="*/ 5078313 h 5078313"/>
              <a:gd name="connsiteX35" fmla="*/ 1008428 w 7035541"/>
              <a:gd name="connsiteY35" fmla="*/ 5078313 h 5078313"/>
              <a:gd name="connsiteX36" fmla="*/ 0 w 7035541"/>
              <a:gd name="connsiteY36" fmla="*/ 5078313 h 5078313"/>
              <a:gd name="connsiteX37" fmla="*/ 0 w 7035541"/>
              <a:gd name="connsiteY37" fmla="*/ 4412490 h 5078313"/>
              <a:gd name="connsiteX38" fmla="*/ 0 w 7035541"/>
              <a:gd name="connsiteY38" fmla="*/ 3848233 h 5078313"/>
              <a:gd name="connsiteX39" fmla="*/ 0 w 7035541"/>
              <a:gd name="connsiteY39" fmla="*/ 3233193 h 5078313"/>
              <a:gd name="connsiteX40" fmla="*/ 0 w 7035541"/>
              <a:gd name="connsiteY40" fmla="*/ 2618152 h 5078313"/>
              <a:gd name="connsiteX41" fmla="*/ 0 w 7035541"/>
              <a:gd name="connsiteY41" fmla="*/ 2104679 h 5078313"/>
              <a:gd name="connsiteX42" fmla="*/ 0 w 7035541"/>
              <a:gd name="connsiteY42" fmla="*/ 1641988 h 5078313"/>
              <a:gd name="connsiteX43" fmla="*/ 0 w 7035541"/>
              <a:gd name="connsiteY43" fmla="*/ 1179297 h 5078313"/>
              <a:gd name="connsiteX44" fmla="*/ 0 w 7035541"/>
              <a:gd name="connsiteY44" fmla="*/ 716606 h 5078313"/>
              <a:gd name="connsiteX45" fmla="*/ 0 w 7035541"/>
              <a:gd name="connsiteY45" fmla="*/ 0 h 507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35541" h="5078313" extrusionOk="0">
                <a:moveTo>
                  <a:pt x="0" y="0"/>
                </a:moveTo>
                <a:cubicBezTo>
                  <a:pt x="155808" y="-5758"/>
                  <a:pt x="272648" y="27596"/>
                  <a:pt x="515940" y="0"/>
                </a:cubicBezTo>
                <a:cubicBezTo>
                  <a:pt x="759232" y="-27596"/>
                  <a:pt x="969045" y="32278"/>
                  <a:pt x="1172590" y="0"/>
                </a:cubicBezTo>
                <a:cubicBezTo>
                  <a:pt x="1376135" y="-32278"/>
                  <a:pt x="1511272" y="61318"/>
                  <a:pt x="1688530" y="0"/>
                </a:cubicBezTo>
                <a:cubicBezTo>
                  <a:pt x="1865788" y="-61318"/>
                  <a:pt x="2036088" y="59749"/>
                  <a:pt x="2274825" y="0"/>
                </a:cubicBezTo>
                <a:cubicBezTo>
                  <a:pt x="2513562" y="-59749"/>
                  <a:pt x="2531239" y="29420"/>
                  <a:pt x="2650054" y="0"/>
                </a:cubicBezTo>
                <a:cubicBezTo>
                  <a:pt x="2768869" y="-29420"/>
                  <a:pt x="3092696" y="19962"/>
                  <a:pt x="3236349" y="0"/>
                </a:cubicBezTo>
                <a:cubicBezTo>
                  <a:pt x="3380003" y="-19962"/>
                  <a:pt x="3733675" y="75752"/>
                  <a:pt x="3892999" y="0"/>
                </a:cubicBezTo>
                <a:cubicBezTo>
                  <a:pt x="4052323" y="-75752"/>
                  <a:pt x="4212203" y="1484"/>
                  <a:pt x="4338584" y="0"/>
                </a:cubicBezTo>
                <a:cubicBezTo>
                  <a:pt x="4464966" y="-1484"/>
                  <a:pt x="4742105" y="71290"/>
                  <a:pt x="5065590" y="0"/>
                </a:cubicBezTo>
                <a:cubicBezTo>
                  <a:pt x="5389075" y="-71290"/>
                  <a:pt x="5409554" y="1719"/>
                  <a:pt x="5722240" y="0"/>
                </a:cubicBezTo>
                <a:cubicBezTo>
                  <a:pt x="6034926" y="-1719"/>
                  <a:pt x="6103978" y="35874"/>
                  <a:pt x="6378891" y="0"/>
                </a:cubicBezTo>
                <a:cubicBezTo>
                  <a:pt x="6653804" y="-35874"/>
                  <a:pt x="6860041" y="78390"/>
                  <a:pt x="7035541" y="0"/>
                </a:cubicBezTo>
                <a:cubicBezTo>
                  <a:pt x="7043489" y="138049"/>
                  <a:pt x="7000301" y="415065"/>
                  <a:pt x="7035541" y="665823"/>
                </a:cubicBezTo>
                <a:cubicBezTo>
                  <a:pt x="7070781" y="916581"/>
                  <a:pt x="7012681" y="1069255"/>
                  <a:pt x="7035541" y="1230080"/>
                </a:cubicBezTo>
                <a:cubicBezTo>
                  <a:pt x="7058401" y="1390905"/>
                  <a:pt x="6992314" y="1584251"/>
                  <a:pt x="7035541" y="1692771"/>
                </a:cubicBezTo>
                <a:cubicBezTo>
                  <a:pt x="7078768" y="1801291"/>
                  <a:pt x="7029208" y="1985842"/>
                  <a:pt x="7035541" y="2155462"/>
                </a:cubicBezTo>
                <a:cubicBezTo>
                  <a:pt x="7041874" y="2325082"/>
                  <a:pt x="7031296" y="2516053"/>
                  <a:pt x="7035541" y="2668936"/>
                </a:cubicBezTo>
                <a:cubicBezTo>
                  <a:pt x="7039786" y="2821819"/>
                  <a:pt x="6977166" y="2989461"/>
                  <a:pt x="7035541" y="3283976"/>
                </a:cubicBezTo>
                <a:cubicBezTo>
                  <a:pt x="7093916" y="3578491"/>
                  <a:pt x="7019686" y="3742615"/>
                  <a:pt x="7035541" y="3899016"/>
                </a:cubicBezTo>
                <a:cubicBezTo>
                  <a:pt x="7051396" y="4055417"/>
                  <a:pt x="6988741" y="4202481"/>
                  <a:pt x="7035541" y="4361707"/>
                </a:cubicBezTo>
                <a:cubicBezTo>
                  <a:pt x="7082341" y="4520933"/>
                  <a:pt x="6956934" y="4801990"/>
                  <a:pt x="7035541" y="5078313"/>
                </a:cubicBezTo>
                <a:cubicBezTo>
                  <a:pt x="6842030" y="5127515"/>
                  <a:pt x="6740385" y="5075423"/>
                  <a:pt x="6519601" y="5078313"/>
                </a:cubicBezTo>
                <a:cubicBezTo>
                  <a:pt x="6298817" y="5081203"/>
                  <a:pt x="6176559" y="5061518"/>
                  <a:pt x="6074017" y="5078313"/>
                </a:cubicBezTo>
                <a:cubicBezTo>
                  <a:pt x="5971475" y="5095108"/>
                  <a:pt x="5798334" y="5072137"/>
                  <a:pt x="5698788" y="5078313"/>
                </a:cubicBezTo>
                <a:cubicBezTo>
                  <a:pt x="5599242" y="5084489"/>
                  <a:pt x="5416838" y="5064967"/>
                  <a:pt x="5323559" y="5078313"/>
                </a:cubicBezTo>
                <a:cubicBezTo>
                  <a:pt x="5230280" y="5091659"/>
                  <a:pt x="4968086" y="5073932"/>
                  <a:pt x="4807620" y="5078313"/>
                </a:cubicBezTo>
                <a:cubicBezTo>
                  <a:pt x="4647154" y="5082694"/>
                  <a:pt x="4606928" y="5069789"/>
                  <a:pt x="4432391" y="5078313"/>
                </a:cubicBezTo>
                <a:cubicBezTo>
                  <a:pt x="4257854" y="5086837"/>
                  <a:pt x="4193417" y="5031302"/>
                  <a:pt x="3986807" y="5078313"/>
                </a:cubicBezTo>
                <a:cubicBezTo>
                  <a:pt x="3780197" y="5125324"/>
                  <a:pt x="3763166" y="5047106"/>
                  <a:pt x="3611578" y="5078313"/>
                </a:cubicBezTo>
                <a:cubicBezTo>
                  <a:pt x="3459990" y="5109520"/>
                  <a:pt x="3305576" y="5034256"/>
                  <a:pt x="3165993" y="5078313"/>
                </a:cubicBezTo>
                <a:cubicBezTo>
                  <a:pt x="3026411" y="5122370"/>
                  <a:pt x="2894623" y="5074995"/>
                  <a:pt x="2650054" y="5078313"/>
                </a:cubicBezTo>
                <a:cubicBezTo>
                  <a:pt x="2405485" y="5081631"/>
                  <a:pt x="2363217" y="5039284"/>
                  <a:pt x="2274825" y="5078313"/>
                </a:cubicBezTo>
                <a:cubicBezTo>
                  <a:pt x="2186433" y="5117342"/>
                  <a:pt x="2020640" y="5048351"/>
                  <a:pt x="1899596" y="5078313"/>
                </a:cubicBezTo>
                <a:cubicBezTo>
                  <a:pt x="1778552" y="5108275"/>
                  <a:pt x="1539292" y="5059462"/>
                  <a:pt x="1383656" y="5078313"/>
                </a:cubicBezTo>
                <a:cubicBezTo>
                  <a:pt x="1228020" y="5097164"/>
                  <a:pt x="1096223" y="5049500"/>
                  <a:pt x="1008428" y="5078313"/>
                </a:cubicBezTo>
                <a:cubicBezTo>
                  <a:pt x="920633" y="5107126"/>
                  <a:pt x="211358" y="5026240"/>
                  <a:pt x="0" y="5078313"/>
                </a:cubicBezTo>
                <a:cubicBezTo>
                  <a:pt x="-43474" y="4856256"/>
                  <a:pt x="32882" y="4670002"/>
                  <a:pt x="0" y="4412490"/>
                </a:cubicBezTo>
                <a:cubicBezTo>
                  <a:pt x="-32882" y="4154978"/>
                  <a:pt x="52800" y="4063324"/>
                  <a:pt x="0" y="3848233"/>
                </a:cubicBezTo>
                <a:cubicBezTo>
                  <a:pt x="-52800" y="3633142"/>
                  <a:pt x="63869" y="3443002"/>
                  <a:pt x="0" y="3233193"/>
                </a:cubicBezTo>
                <a:cubicBezTo>
                  <a:pt x="-63869" y="3023384"/>
                  <a:pt x="28530" y="2791061"/>
                  <a:pt x="0" y="2618152"/>
                </a:cubicBezTo>
                <a:cubicBezTo>
                  <a:pt x="-28530" y="2445243"/>
                  <a:pt x="42758" y="2246384"/>
                  <a:pt x="0" y="2104679"/>
                </a:cubicBezTo>
                <a:cubicBezTo>
                  <a:pt x="-42758" y="1962974"/>
                  <a:pt x="27819" y="1776131"/>
                  <a:pt x="0" y="1641988"/>
                </a:cubicBezTo>
                <a:cubicBezTo>
                  <a:pt x="-27819" y="1507845"/>
                  <a:pt x="26835" y="1354442"/>
                  <a:pt x="0" y="1179297"/>
                </a:cubicBezTo>
                <a:cubicBezTo>
                  <a:pt x="-26835" y="1004152"/>
                  <a:pt x="1316" y="926725"/>
                  <a:pt x="0" y="716606"/>
                </a:cubicBezTo>
                <a:cubicBezTo>
                  <a:pt x="-1316" y="506487"/>
                  <a:pt x="28968" y="306363"/>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r>
              <a:rPr lang="en-GB" sz="3600" b="1" dirty="0"/>
              <a:t>Don’t overthink your revision timetable: there’s no exact science to it. Ultimately, putting the work in is what really counts.</a:t>
            </a:r>
          </a:p>
          <a:p>
            <a:pPr algn="ctr"/>
            <a:endParaRPr lang="en-GB" sz="3600" b="1" dirty="0"/>
          </a:p>
          <a:p>
            <a:pPr algn="ctr"/>
            <a:r>
              <a:rPr lang="en-GB" sz="3600" b="1" dirty="0"/>
              <a:t> Planning is definitely important, just don’t spend so much time making the ideal calendar that you never get round to revising!</a:t>
            </a:r>
            <a:endParaRPr lang="en-GB" sz="8000" b="1" dirty="0"/>
          </a:p>
        </p:txBody>
      </p:sp>
      <p:pic>
        <p:nvPicPr>
          <p:cNvPr id="6154" name="Picture 10" descr="A revision timetable made using My Study Life.">
            <a:extLst>
              <a:ext uri="{FF2B5EF4-FFF2-40B4-BE49-F238E27FC236}">
                <a16:creationId xmlns:a16="http://schemas.microsoft.com/office/drawing/2014/main" id="{0240141E-1349-63A9-B723-186A9515C8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5906" y="4852423"/>
            <a:ext cx="7877228" cy="5157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1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71" y="159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4" name="TextBox 4"/>
          <p:cNvSpPr txBox="1"/>
          <p:nvPr/>
        </p:nvSpPr>
        <p:spPr>
          <a:xfrm>
            <a:off x="12106531" y="3107868"/>
            <a:ext cx="4809275" cy="1009650"/>
          </a:xfrm>
          <a:prstGeom prst="rect">
            <a:avLst/>
          </a:prstGeom>
        </p:spPr>
        <p:txBody>
          <a:bodyPr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TECHNIQUES</a:t>
            </a:r>
          </a:p>
        </p:txBody>
      </p:sp>
      <p:sp>
        <p:nvSpPr>
          <p:cNvPr id="5" name="AutoShape 5"/>
          <p:cNvSpPr/>
          <p:nvPr/>
        </p:nvSpPr>
        <p:spPr>
          <a:xfrm flipV="1">
            <a:off x="1025116"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7" name="TextBox 7"/>
          <p:cNvSpPr txBox="1"/>
          <p:nvPr/>
        </p:nvSpPr>
        <p:spPr>
          <a:xfrm>
            <a:off x="6776233" y="3107868"/>
            <a:ext cx="4809275" cy="1009650"/>
          </a:xfrm>
          <a:prstGeom prst="rect">
            <a:avLst/>
          </a:prstGeom>
        </p:spPr>
        <p:txBody>
          <a:bodyPr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PREPARATION</a:t>
            </a:r>
          </a:p>
        </p:txBody>
      </p:sp>
      <p:sp>
        <p:nvSpPr>
          <p:cNvPr id="8" name="AutoShape 8"/>
          <p:cNvSpPr/>
          <p:nvPr/>
        </p:nvSpPr>
        <p:spPr>
          <a:xfrm flipV="1">
            <a:off x="6739362"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10" name="TextBox 10"/>
          <p:cNvSpPr txBox="1"/>
          <p:nvPr/>
        </p:nvSpPr>
        <p:spPr>
          <a:xfrm>
            <a:off x="983479" y="3068385"/>
            <a:ext cx="4809275" cy="1000274"/>
          </a:xfrm>
          <a:prstGeom prst="rect">
            <a:avLst/>
          </a:prstGeom>
        </p:spPr>
        <p:txBody>
          <a:bodyPr wrap="square"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ADVICE</a:t>
            </a:r>
          </a:p>
        </p:txBody>
      </p:sp>
      <p:sp>
        <p:nvSpPr>
          <p:cNvPr id="11" name="AutoShape 11"/>
          <p:cNvSpPr/>
          <p:nvPr/>
        </p:nvSpPr>
        <p:spPr>
          <a:xfrm flipV="1">
            <a:off x="12449976"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12" name="Freeform 12"/>
          <p:cNvSpPr/>
          <p:nvPr/>
        </p:nvSpPr>
        <p:spPr>
          <a:xfrm>
            <a:off x="435770" y="630490"/>
            <a:ext cx="2661800" cy="1664835"/>
          </a:xfrm>
          <a:custGeom>
            <a:avLst/>
            <a:gdLst/>
            <a:ahLst/>
            <a:cxnLst/>
            <a:rect l="l" t="t" r="r" b="b"/>
            <a:pathLst>
              <a:path w="2661800" h="1664835">
                <a:moveTo>
                  <a:pt x="0" y="0"/>
                </a:moveTo>
                <a:lnTo>
                  <a:pt x="2661799" y="0"/>
                </a:lnTo>
                <a:lnTo>
                  <a:pt x="2661799"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3" name="Freeform 13"/>
          <p:cNvSpPr/>
          <p:nvPr/>
        </p:nvSpPr>
        <p:spPr>
          <a:xfrm flipH="1">
            <a:off x="3858696" y="456318"/>
            <a:ext cx="2661800" cy="1664835"/>
          </a:xfrm>
          <a:custGeom>
            <a:avLst/>
            <a:gdLst/>
            <a:ahLst/>
            <a:cxnLst/>
            <a:rect l="l" t="t" r="r" b="b"/>
            <a:pathLst>
              <a:path w="2661800" h="1664835">
                <a:moveTo>
                  <a:pt x="2661800" y="0"/>
                </a:moveTo>
                <a:lnTo>
                  <a:pt x="0" y="0"/>
                </a:lnTo>
                <a:lnTo>
                  <a:pt x="0" y="1664835"/>
                </a:lnTo>
                <a:lnTo>
                  <a:pt x="2661800" y="1664835"/>
                </a:lnTo>
                <a:lnTo>
                  <a:pt x="26618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7281622" y="883635"/>
            <a:ext cx="2661800" cy="1664835"/>
          </a:xfrm>
          <a:custGeom>
            <a:avLst/>
            <a:gdLst/>
            <a:ahLst/>
            <a:cxnLst/>
            <a:rect l="l" t="t" r="r" b="b"/>
            <a:pathLst>
              <a:path w="2661800" h="1664835">
                <a:moveTo>
                  <a:pt x="0" y="0"/>
                </a:moveTo>
                <a:lnTo>
                  <a:pt x="2661800" y="0"/>
                </a:lnTo>
                <a:lnTo>
                  <a:pt x="2661800"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4911119" y="562373"/>
            <a:ext cx="2661800" cy="1664835"/>
          </a:xfrm>
          <a:custGeom>
            <a:avLst/>
            <a:gdLst/>
            <a:ahLst/>
            <a:cxnLst/>
            <a:rect l="l" t="t" r="r" b="b"/>
            <a:pathLst>
              <a:path w="2661800" h="1664835">
                <a:moveTo>
                  <a:pt x="0" y="0"/>
                </a:moveTo>
                <a:lnTo>
                  <a:pt x="2661799" y="0"/>
                </a:lnTo>
                <a:lnTo>
                  <a:pt x="2661799"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flipH="1">
            <a:off x="11119076" y="606320"/>
            <a:ext cx="2661800" cy="1664835"/>
          </a:xfrm>
          <a:custGeom>
            <a:avLst/>
            <a:gdLst/>
            <a:ahLst/>
            <a:cxnLst/>
            <a:rect l="l" t="t" r="r" b="b"/>
            <a:pathLst>
              <a:path w="2661800" h="1664835">
                <a:moveTo>
                  <a:pt x="2661800" y="0"/>
                </a:moveTo>
                <a:lnTo>
                  <a:pt x="0" y="0"/>
                </a:lnTo>
                <a:lnTo>
                  <a:pt x="0" y="1664835"/>
                </a:lnTo>
                <a:lnTo>
                  <a:pt x="2661800" y="1664835"/>
                </a:lnTo>
                <a:lnTo>
                  <a:pt x="26618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8">
            <a:extLst>
              <a:ext uri="{FF2B5EF4-FFF2-40B4-BE49-F238E27FC236}">
                <a16:creationId xmlns:a16="http://schemas.microsoft.com/office/drawing/2014/main" id="{39417D11-244E-6FF8-556A-62962FCB01CF}"/>
              </a:ext>
            </a:extLst>
          </p:cNvPr>
          <p:cNvSpPr/>
          <p:nvPr/>
        </p:nvSpPr>
        <p:spPr>
          <a:xfrm>
            <a:off x="1676400" y="6576020"/>
            <a:ext cx="2757838" cy="2827346"/>
          </a:xfrm>
          <a:custGeom>
            <a:avLst/>
            <a:gdLst/>
            <a:ahLst/>
            <a:cxnLst/>
            <a:rect l="l" t="t" r="r" b="b"/>
            <a:pathLst>
              <a:path w="3386999" h="3285389">
                <a:moveTo>
                  <a:pt x="0" y="0"/>
                </a:moveTo>
                <a:lnTo>
                  <a:pt x="3386999" y="0"/>
                </a:lnTo>
                <a:lnTo>
                  <a:pt x="3386999" y="3285389"/>
                </a:lnTo>
                <a:lnTo>
                  <a:pt x="0" y="3285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20">
            <a:extLst>
              <a:ext uri="{FF2B5EF4-FFF2-40B4-BE49-F238E27FC236}">
                <a16:creationId xmlns:a16="http://schemas.microsoft.com/office/drawing/2014/main" id="{AD739F47-9FE7-4197-263A-56376EF5A0C0}"/>
              </a:ext>
            </a:extLst>
          </p:cNvPr>
          <p:cNvSpPr/>
          <p:nvPr/>
        </p:nvSpPr>
        <p:spPr>
          <a:xfrm>
            <a:off x="8287364" y="7005484"/>
            <a:ext cx="1713272" cy="2397881"/>
          </a:xfrm>
          <a:custGeom>
            <a:avLst/>
            <a:gdLst/>
            <a:ahLst/>
            <a:cxnLst/>
            <a:rect l="l" t="t" r="r" b="b"/>
            <a:pathLst>
              <a:path w="747799" h="1619250">
                <a:moveTo>
                  <a:pt x="0" y="0"/>
                </a:moveTo>
                <a:lnTo>
                  <a:pt x="747799" y="0"/>
                </a:lnTo>
                <a:lnTo>
                  <a:pt x="747799" y="1619250"/>
                </a:lnTo>
                <a:lnTo>
                  <a:pt x="0" y="1619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21">
            <a:extLst>
              <a:ext uri="{FF2B5EF4-FFF2-40B4-BE49-F238E27FC236}">
                <a16:creationId xmlns:a16="http://schemas.microsoft.com/office/drawing/2014/main" id="{9C94A1B3-F26A-CBB6-8B97-9788BDE578E3}"/>
              </a:ext>
            </a:extLst>
          </p:cNvPr>
          <p:cNvSpPr/>
          <p:nvPr/>
        </p:nvSpPr>
        <p:spPr>
          <a:xfrm>
            <a:off x="13780876" y="7586661"/>
            <a:ext cx="3102975" cy="1866752"/>
          </a:xfrm>
          <a:custGeom>
            <a:avLst/>
            <a:gdLst/>
            <a:ahLst/>
            <a:cxnLst/>
            <a:rect l="l" t="t" r="r" b="b"/>
            <a:pathLst>
              <a:path w="2201685" h="1361042">
                <a:moveTo>
                  <a:pt x="0" y="0"/>
                </a:moveTo>
                <a:lnTo>
                  <a:pt x="2201685" y="0"/>
                </a:lnTo>
                <a:lnTo>
                  <a:pt x="2201685" y="1361041"/>
                </a:lnTo>
                <a:lnTo>
                  <a:pt x="0" y="13610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extLst>
      <p:ext uri="{BB962C8B-B14F-4D97-AF65-F5344CB8AC3E}">
        <p14:creationId xmlns:p14="http://schemas.microsoft.com/office/powerpoint/2010/main" val="253659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TextBox 3"/>
          <p:cNvSpPr txBox="1"/>
          <p:nvPr/>
        </p:nvSpPr>
        <p:spPr>
          <a:xfrm>
            <a:off x="4223282" y="4148137"/>
            <a:ext cx="9841437" cy="1871346"/>
          </a:xfrm>
          <a:prstGeom prst="rect">
            <a:avLst/>
          </a:prstGeom>
        </p:spPr>
        <p:txBody>
          <a:bodyPr lIns="0" tIns="0" rIns="0" bIns="0" rtlCol="0" anchor="t">
            <a:spAutoFit/>
          </a:bodyPr>
          <a:lstStyle/>
          <a:p>
            <a:pPr marL="0" lvl="0" indent="0" algn="ctr">
              <a:lnSpc>
                <a:spcPts val="15598"/>
              </a:lnSpc>
              <a:spcBef>
                <a:spcPct val="0"/>
              </a:spcBef>
            </a:pPr>
            <a:r>
              <a:rPr lang="en-US" sz="12999" spc="259" dirty="0">
                <a:solidFill>
                  <a:srgbClr val="000000"/>
                </a:solidFill>
                <a:latin typeface="Squada One"/>
                <a:ea typeface="Squada One"/>
                <a:cs typeface="Squada One"/>
                <a:sym typeface="Squada One"/>
              </a:rPr>
              <a:t>TECHNIQUES</a:t>
            </a:r>
          </a:p>
        </p:txBody>
      </p:sp>
      <p:sp>
        <p:nvSpPr>
          <p:cNvPr id="4" name="AutoShape 4"/>
          <p:cNvSpPr/>
          <p:nvPr/>
        </p:nvSpPr>
        <p:spPr>
          <a:xfrm>
            <a:off x="4223282" y="3143250"/>
            <a:ext cx="9841437" cy="0"/>
          </a:xfrm>
          <a:prstGeom prst="line">
            <a:avLst/>
          </a:prstGeom>
          <a:ln w="38100" cap="flat">
            <a:solidFill>
              <a:srgbClr val="143C3C"/>
            </a:solidFill>
            <a:prstDash val="solid"/>
            <a:headEnd type="none" w="sm" len="sm"/>
            <a:tailEnd type="none" w="sm" len="sm"/>
          </a:ln>
        </p:spPr>
        <p:txBody>
          <a:bodyPr/>
          <a:lstStyle/>
          <a:p>
            <a:endParaRPr lang="en-GB"/>
          </a:p>
        </p:txBody>
      </p:sp>
      <p:sp>
        <p:nvSpPr>
          <p:cNvPr id="5" name="AutoShape 5"/>
          <p:cNvSpPr/>
          <p:nvPr/>
        </p:nvSpPr>
        <p:spPr>
          <a:xfrm>
            <a:off x="4223282" y="7105650"/>
            <a:ext cx="9841437" cy="0"/>
          </a:xfrm>
          <a:prstGeom prst="line">
            <a:avLst/>
          </a:prstGeom>
          <a:ln w="38100" cap="flat">
            <a:solidFill>
              <a:srgbClr val="143C3C"/>
            </a:solidFill>
            <a:prstDash val="solid"/>
            <a:headEnd type="none" w="sm" len="sm"/>
            <a:tailEnd type="none" w="sm" len="sm"/>
          </a:ln>
        </p:spPr>
        <p:txBody>
          <a:bodyPr/>
          <a:lstStyle/>
          <a:p>
            <a:endParaRPr lang="en-GB"/>
          </a:p>
        </p:txBody>
      </p:sp>
      <p:sp>
        <p:nvSpPr>
          <p:cNvPr id="6" name="Freeform 6"/>
          <p:cNvSpPr/>
          <p:nvPr/>
        </p:nvSpPr>
        <p:spPr>
          <a:xfrm flipV="1">
            <a:off x="-1133714" y="9175258"/>
            <a:ext cx="20555429" cy="2389569"/>
          </a:xfrm>
          <a:custGeom>
            <a:avLst/>
            <a:gdLst/>
            <a:ahLst/>
            <a:cxnLst/>
            <a:rect l="l" t="t" r="r" b="b"/>
            <a:pathLst>
              <a:path w="20555429" h="2389569">
                <a:moveTo>
                  <a:pt x="0" y="2389568"/>
                </a:moveTo>
                <a:lnTo>
                  <a:pt x="20555428" y="2389568"/>
                </a:lnTo>
                <a:lnTo>
                  <a:pt x="20555428" y="0"/>
                </a:lnTo>
                <a:lnTo>
                  <a:pt x="0" y="0"/>
                </a:lnTo>
                <a:lnTo>
                  <a:pt x="0" y="23895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133714" y="-1277826"/>
            <a:ext cx="20555429" cy="2389569"/>
          </a:xfrm>
          <a:custGeom>
            <a:avLst/>
            <a:gdLst/>
            <a:ahLst/>
            <a:cxnLst/>
            <a:rect l="l" t="t" r="r" b="b"/>
            <a:pathLst>
              <a:path w="20555429" h="2389569">
                <a:moveTo>
                  <a:pt x="0" y="0"/>
                </a:moveTo>
                <a:lnTo>
                  <a:pt x="20555428" y="0"/>
                </a:lnTo>
                <a:lnTo>
                  <a:pt x="20555428" y="2389568"/>
                </a:lnTo>
                <a:lnTo>
                  <a:pt x="0" y="238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3">
            <a:extLst>
              <a:ext uri="{FF2B5EF4-FFF2-40B4-BE49-F238E27FC236}">
                <a16:creationId xmlns:a16="http://schemas.microsoft.com/office/drawing/2014/main" id="{DD18082C-2771-065F-787D-D34F444C55B5}"/>
              </a:ext>
            </a:extLst>
          </p:cNvPr>
          <p:cNvSpPr/>
          <p:nvPr/>
        </p:nvSpPr>
        <p:spPr>
          <a:xfrm>
            <a:off x="15208265" y="5578156"/>
            <a:ext cx="1677489" cy="2178765"/>
          </a:xfrm>
          <a:custGeom>
            <a:avLst/>
            <a:gdLst/>
            <a:ahLst/>
            <a:cxnLst/>
            <a:rect l="l" t="t" r="r" b="b"/>
            <a:pathLst>
              <a:path w="933093" h="1619250">
                <a:moveTo>
                  <a:pt x="0" y="0"/>
                </a:moveTo>
                <a:lnTo>
                  <a:pt x="933093" y="0"/>
                </a:lnTo>
                <a:lnTo>
                  <a:pt x="933093" y="1619250"/>
                </a:lnTo>
                <a:lnTo>
                  <a:pt x="0" y="16192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extLst>
      <p:ext uri="{BB962C8B-B14F-4D97-AF65-F5344CB8AC3E}">
        <p14:creationId xmlns:p14="http://schemas.microsoft.com/office/powerpoint/2010/main" val="2438171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AutoShape 3"/>
          <p:cNvSpPr/>
          <p:nvPr/>
        </p:nvSpPr>
        <p:spPr>
          <a:xfrm>
            <a:off x="1693008" y="2857500"/>
            <a:ext cx="6926626" cy="0"/>
          </a:xfrm>
          <a:prstGeom prst="line">
            <a:avLst/>
          </a:prstGeom>
          <a:ln w="38100" cap="flat">
            <a:solidFill>
              <a:srgbClr val="143C3C"/>
            </a:solidFill>
            <a:prstDash val="solid"/>
            <a:headEnd type="none" w="sm" len="sm"/>
            <a:tailEnd type="none" w="sm" len="sm"/>
          </a:ln>
        </p:spPr>
        <p:txBody>
          <a:bodyPr/>
          <a:lstStyle/>
          <a:p>
            <a:endParaRPr lang="en-GB"/>
          </a:p>
        </p:txBody>
      </p:sp>
      <p:sp>
        <p:nvSpPr>
          <p:cNvPr id="4" name="TextBox 4"/>
          <p:cNvSpPr txBox="1"/>
          <p:nvPr/>
        </p:nvSpPr>
        <p:spPr>
          <a:xfrm>
            <a:off x="1693008" y="62861"/>
            <a:ext cx="6926399" cy="2462213"/>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MEMORY JOURNEYS</a:t>
            </a:r>
          </a:p>
        </p:txBody>
      </p:sp>
      <p:sp>
        <p:nvSpPr>
          <p:cNvPr id="5" name="TextBox 5"/>
          <p:cNvSpPr txBox="1"/>
          <p:nvPr/>
        </p:nvSpPr>
        <p:spPr>
          <a:xfrm>
            <a:off x="1847461" y="4321810"/>
            <a:ext cx="6926399" cy="476734"/>
          </a:xfrm>
          <a:prstGeom prst="rect">
            <a:avLst/>
          </a:prstGeom>
        </p:spPr>
        <p:txBody>
          <a:bodyPr lIns="0" tIns="0" rIns="0" bIns="0" rtlCol="0" anchor="t">
            <a:spAutoFit/>
          </a:bodyPr>
          <a:lstStyle/>
          <a:p>
            <a:pPr algn="l">
              <a:lnSpc>
                <a:spcPts val="3919"/>
              </a:lnSpc>
            </a:pPr>
            <a:endParaRPr lang="en-US" sz="2799" dirty="0">
              <a:solidFill>
                <a:srgbClr val="000000"/>
              </a:solidFill>
              <a:latin typeface="Klima"/>
              <a:ea typeface="Klima"/>
              <a:cs typeface="Klima"/>
              <a:sym typeface="Klima"/>
            </a:endParaRPr>
          </a:p>
        </p:txBody>
      </p:sp>
      <p:sp>
        <p:nvSpPr>
          <p:cNvPr id="13" name="Freeform 13"/>
          <p:cNvSpPr/>
          <p:nvPr/>
        </p:nvSpPr>
        <p:spPr>
          <a:xfrm rot="-5400000">
            <a:off x="-5506694" y="4462882"/>
            <a:ext cx="11709553" cy="1361235"/>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TextBox 21">
            <a:extLst>
              <a:ext uri="{FF2B5EF4-FFF2-40B4-BE49-F238E27FC236}">
                <a16:creationId xmlns:a16="http://schemas.microsoft.com/office/drawing/2014/main" id="{C09F08ED-35CF-32A2-7AC8-293EE9B25964}"/>
              </a:ext>
            </a:extLst>
          </p:cNvPr>
          <p:cNvSpPr txBox="1"/>
          <p:nvPr/>
        </p:nvSpPr>
        <p:spPr>
          <a:xfrm>
            <a:off x="1535261" y="3485223"/>
            <a:ext cx="7035541" cy="5509200"/>
          </a:xfrm>
          <a:custGeom>
            <a:avLst/>
            <a:gdLst>
              <a:gd name="connsiteX0" fmla="*/ 0 w 7035541"/>
              <a:gd name="connsiteY0" fmla="*/ 0 h 5509200"/>
              <a:gd name="connsiteX1" fmla="*/ 515940 w 7035541"/>
              <a:gd name="connsiteY1" fmla="*/ 0 h 5509200"/>
              <a:gd name="connsiteX2" fmla="*/ 1172590 w 7035541"/>
              <a:gd name="connsiteY2" fmla="*/ 0 h 5509200"/>
              <a:gd name="connsiteX3" fmla="*/ 1688530 w 7035541"/>
              <a:gd name="connsiteY3" fmla="*/ 0 h 5509200"/>
              <a:gd name="connsiteX4" fmla="*/ 2274825 w 7035541"/>
              <a:gd name="connsiteY4" fmla="*/ 0 h 5509200"/>
              <a:gd name="connsiteX5" fmla="*/ 2650054 w 7035541"/>
              <a:gd name="connsiteY5" fmla="*/ 0 h 5509200"/>
              <a:gd name="connsiteX6" fmla="*/ 3236349 w 7035541"/>
              <a:gd name="connsiteY6" fmla="*/ 0 h 5509200"/>
              <a:gd name="connsiteX7" fmla="*/ 3892999 w 7035541"/>
              <a:gd name="connsiteY7" fmla="*/ 0 h 5509200"/>
              <a:gd name="connsiteX8" fmla="*/ 4338584 w 7035541"/>
              <a:gd name="connsiteY8" fmla="*/ 0 h 5509200"/>
              <a:gd name="connsiteX9" fmla="*/ 5065590 w 7035541"/>
              <a:gd name="connsiteY9" fmla="*/ 0 h 5509200"/>
              <a:gd name="connsiteX10" fmla="*/ 5722240 w 7035541"/>
              <a:gd name="connsiteY10" fmla="*/ 0 h 5509200"/>
              <a:gd name="connsiteX11" fmla="*/ 6378891 w 7035541"/>
              <a:gd name="connsiteY11" fmla="*/ 0 h 5509200"/>
              <a:gd name="connsiteX12" fmla="*/ 7035541 w 7035541"/>
              <a:gd name="connsiteY12" fmla="*/ 0 h 5509200"/>
              <a:gd name="connsiteX13" fmla="*/ 7035541 w 7035541"/>
              <a:gd name="connsiteY13" fmla="*/ 661104 h 5509200"/>
              <a:gd name="connsiteX14" fmla="*/ 7035541 w 7035541"/>
              <a:gd name="connsiteY14" fmla="*/ 1212024 h 5509200"/>
              <a:gd name="connsiteX15" fmla="*/ 7035541 w 7035541"/>
              <a:gd name="connsiteY15" fmla="*/ 1652760 h 5509200"/>
              <a:gd name="connsiteX16" fmla="*/ 7035541 w 7035541"/>
              <a:gd name="connsiteY16" fmla="*/ 2093496 h 5509200"/>
              <a:gd name="connsiteX17" fmla="*/ 7035541 w 7035541"/>
              <a:gd name="connsiteY17" fmla="*/ 2589324 h 5509200"/>
              <a:gd name="connsiteX18" fmla="*/ 7035541 w 7035541"/>
              <a:gd name="connsiteY18" fmla="*/ 3195336 h 5509200"/>
              <a:gd name="connsiteX19" fmla="*/ 7035541 w 7035541"/>
              <a:gd name="connsiteY19" fmla="*/ 3801348 h 5509200"/>
              <a:gd name="connsiteX20" fmla="*/ 7035541 w 7035541"/>
              <a:gd name="connsiteY20" fmla="*/ 4242084 h 5509200"/>
              <a:gd name="connsiteX21" fmla="*/ 7035541 w 7035541"/>
              <a:gd name="connsiteY21" fmla="*/ 4903188 h 5509200"/>
              <a:gd name="connsiteX22" fmla="*/ 7035541 w 7035541"/>
              <a:gd name="connsiteY22" fmla="*/ 5509200 h 5509200"/>
              <a:gd name="connsiteX23" fmla="*/ 6378891 w 7035541"/>
              <a:gd name="connsiteY23" fmla="*/ 5509200 h 5509200"/>
              <a:gd name="connsiteX24" fmla="*/ 6003662 w 7035541"/>
              <a:gd name="connsiteY24" fmla="*/ 5509200 h 5509200"/>
              <a:gd name="connsiteX25" fmla="*/ 5628433 w 7035541"/>
              <a:gd name="connsiteY25" fmla="*/ 5509200 h 5509200"/>
              <a:gd name="connsiteX26" fmla="*/ 5112493 w 7035541"/>
              <a:gd name="connsiteY26" fmla="*/ 5509200 h 5509200"/>
              <a:gd name="connsiteX27" fmla="*/ 4737264 w 7035541"/>
              <a:gd name="connsiteY27" fmla="*/ 5509200 h 5509200"/>
              <a:gd name="connsiteX28" fmla="*/ 4291680 w 7035541"/>
              <a:gd name="connsiteY28" fmla="*/ 5509200 h 5509200"/>
              <a:gd name="connsiteX29" fmla="*/ 3916451 w 7035541"/>
              <a:gd name="connsiteY29" fmla="*/ 5509200 h 5509200"/>
              <a:gd name="connsiteX30" fmla="*/ 3470867 w 7035541"/>
              <a:gd name="connsiteY30" fmla="*/ 5509200 h 5509200"/>
              <a:gd name="connsiteX31" fmla="*/ 2954927 w 7035541"/>
              <a:gd name="connsiteY31" fmla="*/ 5509200 h 5509200"/>
              <a:gd name="connsiteX32" fmla="*/ 2579698 w 7035541"/>
              <a:gd name="connsiteY32" fmla="*/ 5509200 h 5509200"/>
              <a:gd name="connsiteX33" fmla="*/ 2204470 w 7035541"/>
              <a:gd name="connsiteY33" fmla="*/ 5509200 h 5509200"/>
              <a:gd name="connsiteX34" fmla="*/ 1688530 w 7035541"/>
              <a:gd name="connsiteY34" fmla="*/ 5509200 h 5509200"/>
              <a:gd name="connsiteX35" fmla="*/ 1313301 w 7035541"/>
              <a:gd name="connsiteY35" fmla="*/ 5509200 h 5509200"/>
              <a:gd name="connsiteX36" fmla="*/ 586295 w 7035541"/>
              <a:gd name="connsiteY36" fmla="*/ 5509200 h 5509200"/>
              <a:gd name="connsiteX37" fmla="*/ 0 w 7035541"/>
              <a:gd name="connsiteY37" fmla="*/ 5509200 h 5509200"/>
              <a:gd name="connsiteX38" fmla="*/ 0 w 7035541"/>
              <a:gd name="connsiteY38" fmla="*/ 4848096 h 5509200"/>
              <a:gd name="connsiteX39" fmla="*/ 0 w 7035541"/>
              <a:gd name="connsiteY39" fmla="*/ 4242084 h 5509200"/>
              <a:gd name="connsiteX40" fmla="*/ 0 w 7035541"/>
              <a:gd name="connsiteY40" fmla="*/ 3636072 h 5509200"/>
              <a:gd name="connsiteX41" fmla="*/ 0 w 7035541"/>
              <a:gd name="connsiteY41" fmla="*/ 3140244 h 5509200"/>
              <a:gd name="connsiteX42" fmla="*/ 0 w 7035541"/>
              <a:gd name="connsiteY42" fmla="*/ 2699508 h 5509200"/>
              <a:gd name="connsiteX43" fmla="*/ 0 w 7035541"/>
              <a:gd name="connsiteY43" fmla="*/ 2258772 h 5509200"/>
              <a:gd name="connsiteX44" fmla="*/ 0 w 7035541"/>
              <a:gd name="connsiteY44" fmla="*/ 1818036 h 5509200"/>
              <a:gd name="connsiteX45" fmla="*/ 0 w 7035541"/>
              <a:gd name="connsiteY45" fmla="*/ 1322208 h 5509200"/>
              <a:gd name="connsiteX46" fmla="*/ 0 w 7035541"/>
              <a:gd name="connsiteY46" fmla="*/ 716196 h 5509200"/>
              <a:gd name="connsiteX47" fmla="*/ 0 w 7035541"/>
              <a:gd name="connsiteY47" fmla="*/ 0 h 550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35541" h="5509200" extrusionOk="0">
                <a:moveTo>
                  <a:pt x="0" y="0"/>
                </a:moveTo>
                <a:cubicBezTo>
                  <a:pt x="155808" y="-5758"/>
                  <a:pt x="272648" y="27596"/>
                  <a:pt x="515940" y="0"/>
                </a:cubicBezTo>
                <a:cubicBezTo>
                  <a:pt x="759232" y="-27596"/>
                  <a:pt x="969045" y="32278"/>
                  <a:pt x="1172590" y="0"/>
                </a:cubicBezTo>
                <a:cubicBezTo>
                  <a:pt x="1376135" y="-32278"/>
                  <a:pt x="1511272" y="61318"/>
                  <a:pt x="1688530" y="0"/>
                </a:cubicBezTo>
                <a:cubicBezTo>
                  <a:pt x="1865788" y="-61318"/>
                  <a:pt x="2036088" y="59749"/>
                  <a:pt x="2274825" y="0"/>
                </a:cubicBezTo>
                <a:cubicBezTo>
                  <a:pt x="2513562" y="-59749"/>
                  <a:pt x="2531239" y="29420"/>
                  <a:pt x="2650054" y="0"/>
                </a:cubicBezTo>
                <a:cubicBezTo>
                  <a:pt x="2768869" y="-29420"/>
                  <a:pt x="3092696" y="19962"/>
                  <a:pt x="3236349" y="0"/>
                </a:cubicBezTo>
                <a:cubicBezTo>
                  <a:pt x="3380003" y="-19962"/>
                  <a:pt x="3733675" y="75752"/>
                  <a:pt x="3892999" y="0"/>
                </a:cubicBezTo>
                <a:cubicBezTo>
                  <a:pt x="4052323" y="-75752"/>
                  <a:pt x="4212203" y="1484"/>
                  <a:pt x="4338584" y="0"/>
                </a:cubicBezTo>
                <a:cubicBezTo>
                  <a:pt x="4464966" y="-1484"/>
                  <a:pt x="4742105" y="71290"/>
                  <a:pt x="5065590" y="0"/>
                </a:cubicBezTo>
                <a:cubicBezTo>
                  <a:pt x="5389075" y="-71290"/>
                  <a:pt x="5409554" y="1719"/>
                  <a:pt x="5722240" y="0"/>
                </a:cubicBezTo>
                <a:cubicBezTo>
                  <a:pt x="6034926" y="-1719"/>
                  <a:pt x="6103978" y="35874"/>
                  <a:pt x="6378891" y="0"/>
                </a:cubicBezTo>
                <a:cubicBezTo>
                  <a:pt x="6653804" y="-35874"/>
                  <a:pt x="6860041" y="78390"/>
                  <a:pt x="7035541" y="0"/>
                </a:cubicBezTo>
                <a:cubicBezTo>
                  <a:pt x="7074329" y="174892"/>
                  <a:pt x="7009884" y="357230"/>
                  <a:pt x="7035541" y="661104"/>
                </a:cubicBezTo>
                <a:cubicBezTo>
                  <a:pt x="7061198" y="964978"/>
                  <a:pt x="6990929" y="939320"/>
                  <a:pt x="7035541" y="1212024"/>
                </a:cubicBezTo>
                <a:cubicBezTo>
                  <a:pt x="7080153" y="1484728"/>
                  <a:pt x="7028337" y="1448769"/>
                  <a:pt x="7035541" y="1652760"/>
                </a:cubicBezTo>
                <a:cubicBezTo>
                  <a:pt x="7042745" y="1856751"/>
                  <a:pt x="6987835" y="1957078"/>
                  <a:pt x="7035541" y="2093496"/>
                </a:cubicBezTo>
                <a:cubicBezTo>
                  <a:pt x="7083247" y="2229914"/>
                  <a:pt x="7025847" y="2465763"/>
                  <a:pt x="7035541" y="2589324"/>
                </a:cubicBezTo>
                <a:cubicBezTo>
                  <a:pt x="7045235" y="2712885"/>
                  <a:pt x="6985152" y="2978235"/>
                  <a:pt x="7035541" y="3195336"/>
                </a:cubicBezTo>
                <a:cubicBezTo>
                  <a:pt x="7085930" y="3412437"/>
                  <a:pt x="7000555" y="3536983"/>
                  <a:pt x="7035541" y="3801348"/>
                </a:cubicBezTo>
                <a:cubicBezTo>
                  <a:pt x="7070527" y="4065713"/>
                  <a:pt x="7015836" y="4026670"/>
                  <a:pt x="7035541" y="4242084"/>
                </a:cubicBezTo>
                <a:cubicBezTo>
                  <a:pt x="7055246" y="4457498"/>
                  <a:pt x="6962446" y="4725667"/>
                  <a:pt x="7035541" y="4903188"/>
                </a:cubicBezTo>
                <a:cubicBezTo>
                  <a:pt x="7108636" y="5080709"/>
                  <a:pt x="7002149" y="5333836"/>
                  <a:pt x="7035541" y="5509200"/>
                </a:cubicBezTo>
                <a:cubicBezTo>
                  <a:pt x="6830445" y="5529449"/>
                  <a:pt x="6620325" y="5472691"/>
                  <a:pt x="6378891" y="5509200"/>
                </a:cubicBezTo>
                <a:cubicBezTo>
                  <a:pt x="6137457" y="5545709"/>
                  <a:pt x="6103208" y="5503024"/>
                  <a:pt x="6003662" y="5509200"/>
                </a:cubicBezTo>
                <a:cubicBezTo>
                  <a:pt x="5904116" y="5515376"/>
                  <a:pt x="5721712" y="5495854"/>
                  <a:pt x="5628433" y="5509200"/>
                </a:cubicBezTo>
                <a:cubicBezTo>
                  <a:pt x="5535154" y="5522546"/>
                  <a:pt x="5280534" y="5508994"/>
                  <a:pt x="5112493" y="5509200"/>
                </a:cubicBezTo>
                <a:cubicBezTo>
                  <a:pt x="4944452" y="5509406"/>
                  <a:pt x="4911801" y="5500676"/>
                  <a:pt x="4737264" y="5509200"/>
                </a:cubicBezTo>
                <a:cubicBezTo>
                  <a:pt x="4562727" y="5517724"/>
                  <a:pt x="4498290" y="5462189"/>
                  <a:pt x="4291680" y="5509200"/>
                </a:cubicBezTo>
                <a:cubicBezTo>
                  <a:pt x="4085070" y="5556211"/>
                  <a:pt x="4068039" y="5477993"/>
                  <a:pt x="3916451" y="5509200"/>
                </a:cubicBezTo>
                <a:cubicBezTo>
                  <a:pt x="3764863" y="5540407"/>
                  <a:pt x="3608864" y="5463521"/>
                  <a:pt x="3470867" y="5509200"/>
                </a:cubicBezTo>
                <a:cubicBezTo>
                  <a:pt x="3332870" y="5554879"/>
                  <a:pt x="3205218" y="5450789"/>
                  <a:pt x="2954927" y="5509200"/>
                </a:cubicBezTo>
                <a:cubicBezTo>
                  <a:pt x="2704636" y="5567611"/>
                  <a:pt x="2668090" y="5470171"/>
                  <a:pt x="2579698" y="5509200"/>
                </a:cubicBezTo>
                <a:cubicBezTo>
                  <a:pt x="2491306" y="5548229"/>
                  <a:pt x="2318361" y="5475650"/>
                  <a:pt x="2204470" y="5509200"/>
                </a:cubicBezTo>
                <a:cubicBezTo>
                  <a:pt x="2090579" y="5542750"/>
                  <a:pt x="1844166" y="5490349"/>
                  <a:pt x="1688530" y="5509200"/>
                </a:cubicBezTo>
                <a:cubicBezTo>
                  <a:pt x="1532894" y="5528051"/>
                  <a:pt x="1408458" y="5486398"/>
                  <a:pt x="1313301" y="5509200"/>
                </a:cubicBezTo>
                <a:cubicBezTo>
                  <a:pt x="1218144" y="5532002"/>
                  <a:pt x="799630" y="5484452"/>
                  <a:pt x="586295" y="5509200"/>
                </a:cubicBezTo>
                <a:cubicBezTo>
                  <a:pt x="372960" y="5533948"/>
                  <a:pt x="254401" y="5477106"/>
                  <a:pt x="0" y="5509200"/>
                </a:cubicBezTo>
                <a:cubicBezTo>
                  <a:pt x="-52261" y="5179181"/>
                  <a:pt x="12587" y="4987809"/>
                  <a:pt x="0" y="4848096"/>
                </a:cubicBezTo>
                <a:cubicBezTo>
                  <a:pt x="-12587" y="4708383"/>
                  <a:pt x="70045" y="4423494"/>
                  <a:pt x="0" y="4242084"/>
                </a:cubicBezTo>
                <a:cubicBezTo>
                  <a:pt x="-70045" y="4060674"/>
                  <a:pt x="11893" y="3798959"/>
                  <a:pt x="0" y="3636072"/>
                </a:cubicBezTo>
                <a:cubicBezTo>
                  <a:pt x="-11893" y="3473185"/>
                  <a:pt x="50954" y="3252649"/>
                  <a:pt x="0" y="3140244"/>
                </a:cubicBezTo>
                <a:cubicBezTo>
                  <a:pt x="-50954" y="3027839"/>
                  <a:pt x="39587" y="2871452"/>
                  <a:pt x="0" y="2699508"/>
                </a:cubicBezTo>
                <a:cubicBezTo>
                  <a:pt x="-39587" y="2527564"/>
                  <a:pt x="36281" y="2404447"/>
                  <a:pt x="0" y="2258772"/>
                </a:cubicBezTo>
                <a:cubicBezTo>
                  <a:pt x="-36281" y="2113097"/>
                  <a:pt x="51787" y="1975534"/>
                  <a:pt x="0" y="1818036"/>
                </a:cubicBezTo>
                <a:cubicBezTo>
                  <a:pt x="-51787" y="1660538"/>
                  <a:pt x="35267" y="1517725"/>
                  <a:pt x="0" y="1322208"/>
                </a:cubicBezTo>
                <a:cubicBezTo>
                  <a:pt x="-35267" y="1126691"/>
                  <a:pt x="42353" y="976719"/>
                  <a:pt x="0" y="716196"/>
                </a:cubicBezTo>
                <a:cubicBezTo>
                  <a:pt x="-42353" y="455673"/>
                  <a:pt x="80066" y="288679"/>
                  <a:pt x="0" y="0"/>
                </a:cubicBezTo>
                <a:close/>
              </a:path>
            </a:pathLst>
          </a:custGeom>
          <a:noFill/>
          <a:ln>
            <a:solidFill>
              <a:schemeClr val="tx1"/>
            </a:solidFill>
            <a:extLst>
              <a:ext uri="{C807C97D-BFC1-408E-A445-0C87EB9F89A2}">
                <ask:lineSketchStyleProps xmlns:ask="http://schemas.microsoft.com/office/drawing/2018/sketchyshapes" sd="1057945570">
                  <a:prstGeom prst="rect">
                    <a:avLst/>
                  </a:prstGeom>
                  <ask:type>
                    <ask:lineSketchScribble/>
                  </ask:type>
                </ask:lineSketchStyleProps>
              </a:ext>
            </a:extLst>
          </a:ln>
        </p:spPr>
        <p:txBody>
          <a:bodyPr wrap="square" rtlCol="0">
            <a:spAutoFit/>
          </a:bodyPr>
          <a:lstStyle/>
          <a:p>
            <a:pPr algn="ctr">
              <a:buFont typeface="+mj-lt"/>
              <a:buAutoNum type="arabicPeriod"/>
            </a:pPr>
            <a:r>
              <a:rPr lang="en-GB" sz="3200" b="1" dirty="0">
                <a:solidFill>
                  <a:srgbClr val="000000"/>
                </a:solidFill>
                <a:latin typeface="Roboto Condensed" panose="02000000000000000000" pitchFamily="2" charset="0"/>
              </a:rPr>
              <a:t>Pick a well-known journey that you can visualise</a:t>
            </a:r>
          </a:p>
          <a:p>
            <a:pPr algn="ctr">
              <a:buFont typeface="+mj-lt"/>
              <a:buAutoNum type="arabicPeriod"/>
            </a:pPr>
            <a:r>
              <a:rPr lang="en-GB" sz="3200" b="1" dirty="0">
                <a:solidFill>
                  <a:srgbClr val="000000"/>
                </a:solidFill>
                <a:latin typeface="Roboto Condensed" panose="02000000000000000000" pitchFamily="2" charset="0"/>
              </a:rPr>
              <a:t>Choose and write down the landmarks or key stages within that journey that you intend to use/notice</a:t>
            </a:r>
          </a:p>
          <a:p>
            <a:pPr algn="ctr">
              <a:buFont typeface="+mj-lt"/>
              <a:buAutoNum type="arabicPeriod"/>
            </a:pPr>
            <a:r>
              <a:rPr lang="en-GB" sz="3200" b="1" dirty="0">
                <a:solidFill>
                  <a:srgbClr val="000000"/>
                </a:solidFill>
                <a:latin typeface="Roboto Condensed" panose="02000000000000000000" pitchFamily="2" charset="0"/>
              </a:rPr>
              <a:t>Place at least one item that you wish to remember at each landmark or key stage of the journey</a:t>
            </a:r>
          </a:p>
          <a:p>
            <a:pPr algn="ctr">
              <a:buFont typeface="+mj-lt"/>
              <a:buAutoNum type="arabicPeriod"/>
            </a:pPr>
            <a:r>
              <a:rPr lang="en-GB" sz="3200" b="1" dirty="0">
                <a:solidFill>
                  <a:srgbClr val="000000"/>
                </a:solidFill>
                <a:latin typeface="Roboto Condensed" panose="02000000000000000000" pitchFamily="2" charset="0"/>
              </a:rPr>
              <a:t>Run through the journey, including the items, over and over again (it should almost feel like a story)</a:t>
            </a:r>
          </a:p>
        </p:txBody>
      </p:sp>
      <p:pic>
        <p:nvPicPr>
          <p:cNvPr id="26" name="Picture 25">
            <a:extLst>
              <a:ext uri="{FF2B5EF4-FFF2-40B4-BE49-F238E27FC236}">
                <a16:creationId xmlns:a16="http://schemas.microsoft.com/office/drawing/2014/main" id="{4242FD51-40B1-B046-7DEF-8A5FA043F2E8}"/>
              </a:ext>
            </a:extLst>
          </p:cNvPr>
          <p:cNvPicPr>
            <a:picLocks noChangeAspect="1"/>
          </p:cNvPicPr>
          <p:nvPr/>
        </p:nvPicPr>
        <p:blipFill>
          <a:blip r:embed="rId5"/>
          <a:stretch>
            <a:fillRect/>
          </a:stretch>
        </p:blipFill>
        <p:spPr>
          <a:xfrm>
            <a:off x="9259135" y="1549648"/>
            <a:ext cx="8751405" cy="7187701"/>
          </a:xfrm>
          <a:prstGeom prst="rect">
            <a:avLst/>
          </a:prstGeom>
        </p:spPr>
      </p:pic>
    </p:spTree>
    <p:extLst>
      <p:ext uri="{BB962C8B-B14F-4D97-AF65-F5344CB8AC3E}">
        <p14:creationId xmlns:p14="http://schemas.microsoft.com/office/powerpoint/2010/main" val="265454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2674AF6-0CF0-F584-603F-0B1042FFDC9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Content Placeholder 2"/>
          <p:cNvSpPr>
            <a:spLocks noGrp="1"/>
          </p:cNvSpPr>
          <p:nvPr>
            <p:ph idx="1"/>
          </p:nvPr>
        </p:nvSpPr>
        <p:spPr>
          <a:xfrm>
            <a:off x="2899688" y="2073064"/>
            <a:ext cx="12344400" cy="6788945"/>
          </a:xfrm>
        </p:spPr>
        <p:txBody>
          <a:bodyPr>
            <a:normAutofit/>
          </a:bodyPr>
          <a:lstStyle/>
          <a:p>
            <a:pPr marL="0" indent="0">
              <a:buNone/>
            </a:pPr>
            <a:r>
              <a:rPr lang="en-GB" sz="3600" i="1" dirty="0"/>
              <a:t>Mind-maps were invented by Tony Buzan who said…</a:t>
            </a:r>
          </a:p>
        </p:txBody>
      </p:sp>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1366162">
            <a:off x="2983379" y="5660933"/>
            <a:ext cx="5801687" cy="3259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V="1">
            <a:off x="6119666" y="6439644"/>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208258" y="6818853"/>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247304" y="7245404"/>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436856" y="7735788"/>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311354" y="6547656"/>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419366" y="7029380"/>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419366" y="7461428"/>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488254" y="7955363"/>
            <a:ext cx="2071649" cy="216024"/>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1439622">
            <a:off x="2762001" y="4476338"/>
            <a:ext cx="5947551" cy="1200329"/>
          </a:xfrm>
          <a:prstGeom prst="rect">
            <a:avLst/>
          </a:prstGeom>
          <a:noFill/>
        </p:spPr>
        <p:txBody>
          <a:bodyPr wrap="square" rtlCol="0">
            <a:spAutoFit/>
          </a:bodyPr>
          <a:lstStyle/>
          <a:p>
            <a:pPr algn="ctr"/>
            <a:r>
              <a:rPr lang="en-GB" sz="3600" i="1" dirty="0">
                <a:solidFill>
                  <a:srgbClr val="FF0000"/>
                </a:solidFill>
                <a:latin typeface="Comic Sans MS" panose="030F0702030302020204" pitchFamily="66" charset="0"/>
              </a:rPr>
              <a:t>Although we read and write like this…</a:t>
            </a:r>
          </a:p>
        </p:txBody>
      </p:sp>
      <p:pic>
        <p:nvPicPr>
          <p:cNvPr id="19" name="Picture 10" descr="chaos"/>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16110" y="3565040"/>
            <a:ext cx="4320980" cy="15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p:cNvSpPr/>
          <p:nvPr/>
        </p:nvSpPr>
        <p:spPr>
          <a:xfrm>
            <a:off x="9785637" y="3343142"/>
            <a:ext cx="5191011" cy="1944215"/>
          </a:xfrm>
          <a:prstGeom prst="cloudCallout">
            <a:avLst>
              <a:gd name="adj1" fmla="val 1180"/>
              <a:gd name="adj2" fmla="val 6938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dirty="0"/>
          </a:p>
        </p:txBody>
      </p:sp>
      <p:sp>
        <p:nvSpPr>
          <p:cNvPr id="20" name="TextBox 19"/>
          <p:cNvSpPr txBox="1"/>
          <p:nvPr/>
        </p:nvSpPr>
        <p:spPr>
          <a:xfrm rot="21439622">
            <a:off x="12800718" y="5947491"/>
            <a:ext cx="5947551" cy="1200329"/>
          </a:xfrm>
          <a:prstGeom prst="rect">
            <a:avLst/>
          </a:prstGeom>
          <a:noFill/>
        </p:spPr>
        <p:txBody>
          <a:bodyPr wrap="square" rtlCol="0">
            <a:spAutoFit/>
          </a:bodyPr>
          <a:lstStyle/>
          <a:p>
            <a:pPr algn="ctr"/>
            <a:r>
              <a:rPr lang="en-GB" sz="3600" i="1" dirty="0">
                <a:solidFill>
                  <a:schemeClr val="accent3">
                    <a:lumMod val="75000"/>
                  </a:schemeClr>
                </a:solidFill>
                <a:latin typeface="Comic Sans MS" panose="030F0702030302020204" pitchFamily="66" charset="0"/>
              </a:rPr>
              <a:t>We think more </a:t>
            </a:r>
          </a:p>
          <a:p>
            <a:pPr algn="ctr"/>
            <a:r>
              <a:rPr lang="en-GB" sz="3600" i="1" dirty="0">
                <a:solidFill>
                  <a:schemeClr val="accent3">
                    <a:lumMod val="75000"/>
                  </a:schemeClr>
                </a:solidFill>
                <a:latin typeface="Comic Sans MS" panose="030F0702030302020204" pitchFamily="66" charset="0"/>
              </a:rPr>
              <a:t>like this…</a:t>
            </a:r>
          </a:p>
        </p:txBody>
      </p:sp>
      <p:pic>
        <p:nvPicPr>
          <p:cNvPr id="1030" name="Picture 6"/>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62" b="67759" l="3218" r="92874">
                        <a14:foregroundMark x1="34713" y1="16379" x2="40920" y2="57241"/>
                        <a14:foregroundMark x1="46667" y1="60000" x2="66207" y2="10862"/>
                        <a14:foregroundMark x1="48276" y1="6379" x2="84138" y2="22931"/>
                        <a14:foregroundMark x1="80460" y1="30517" x2="69425" y2="49828"/>
                      </a14:backgroundRemoval>
                    </a14:imgEffect>
                  </a14:imgLayer>
                </a14:imgProps>
              </a:ext>
              <a:ext uri="{28A0092B-C50C-407E-A947-70E740481C1C}">
                <a14:useLocalDpi xmlns:a14="http://schemas.microsoft.com/office/drawing/2010/main" val="0"/>
              </a:ext>
            </a:extLst>
          </a:blip>
          <a:srcRect l="10854" t="2117" r="10028" b="28480"/>
          <a:stretch/>
        </p:blipFill>
        <p:spPr bwMode="auto">
          <a:xfrm rot="549823" flipH="1">
            <a:off x="11118980" y="5539621"/>
            <a:ext cx="2804751" cy="3484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13">
            <a:extLst>
              <a:ext uri="{FF2B5EF4-FFF2-40B4-BE49-F238E27FC236}">
                <a16:creationId xmlns:a16="http://schemas.microsoft.com/office/drawing/2014/main" id="{A04DA167-4326-5B13-317E-B4EACD35A959}"/>
              </a:ext>
            </a:extLst>
          </p:cNvPr>
          <p:cNvSpPr/>
          <p:nvPr/>
        </p:nvSpPr>
        <p:spPr>
          <a:xfrm rot="16200000">
            <a:off x="-5506694" y="4462882"/>
            <a:ext cx="11709553" cy="1361235"/>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2" name="TextBox 4">
            <a:extLst>
              <a:ext uri="{FF2B5EF4-FFF2-40B4-BE49-F238E27FC236}">
                <a16:creationId xmlns:a16="http://schemas.microsoft.com/office/drawing/2014/main" id="{C4B94FF3-A30D-9FB2-1545-C48D90A6B52A}"/>
              </a:ext>
            </a:extLst>
          </p:cNvPr>
          <p:cNvSpPr txBox="1"/>
          <p:nvPr/>
        </p:nvSpPr>
        <p:spPr>
          <a:xfrm>
            <a:off x="1717033" y="592548"/>
            <a:ext cx="6926399"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MIND MAPPING</a:t>
            </a:r>
          </a:p>
        </p:txBody>
      </p:sp>
      <p:sp>
        <p:nvSpPr>
          <p:cNvPr id="23" name="AutoShape 3">
            <a:extLst>
              <a:ext uri="{FF2B5EF4-FFF2-40B4-BE49-F238E27FC236}">
                <a16:creationId xmlns:a16="http://schemas.microsoft.com/office/drawing/2014/main" id="{B75E5CA7-3496-8E11-F431-15E1BE9CE53B}"/>
              </a:ext>
            </a:extLst>
          </p:cNvPr>
          <p:cNvSpPr/>
          <p:nvPr/>
        </p:nvSpPr>
        <p:spPr>
          <a:xfrm>
            <a:off x="1807680" y="1878960"/>
            <a:ext cx="6926626" cy="0"/>
          </a:xfrm>
          <a:prstGeom prst="line">
            <a:avLst/>
          </a:prstGeom>
          <a:ln w="38100" cap="flat">
            <a:solidFill>
              <a:srgbClr val="143C3C"/>
            </a:solidFill>
            <a:prstDash val="solid"/>
            <a:headEnd type="none" w="sm" len="sm"/>
            <a:tailEnd type="none" w="sm" len="sm"/>
          </a:ln>
        </p:spPr>
        <p:txBody>
          <a:bodyPr/>
          <a:lstStyle/>
          <a:p>
            <a:endParaRPr lang="en-GB"/>
          </a:p>
        </p:txBody>
      </p:sp>
    </p:spTree>
    <p:extLst>
      <p:ext uri="{BB962C8B-B14F-4D97-AF65-F5344CB8AC3E}">
        <p14:creationId xmlns:p14="http://schemas.microsoft.com/office/powerpoint/2010/main" val="56024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AC41EDFA-1952-4B0C-013F-778DEDA14A0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02066" y="3309614"/>
            <a:ext cx="6100763" cy="542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9"/>
          <p:cNvSpPr txBox="1">
            <a:spLocks noChangeArrowheads="1"/>
          </p:cNvSpPr>
          <p:nvPr/>
        </p:nvSpPr>
        <p:spPr bwMode="auto">
          <a:xfrm>
            <a:off x="6325049" y="3776156"/>
            <a:ext cx="5953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2700" dirty="0">
                <a:solidFill>
                  <a:srgbClr val="FFFF00"/>
                </a:solidFill>
              </a:rPr>
              <a:t>L</a:t>
            </a:r>
          </a:p>
        </p:txBody>
      </p:sp>
      <p:sp>
        <p:nvSpPr>
          <p:cNvPr id="22" name="TextBox 9"/>
          <p:cNvSpPr txBox="1">
            <a:spLocks noChangeArrowheads="1"/>
          </p:cNvSpPr>
          <p:nvPr/>
        </p:nvSpPr>
        <p:spPr bwMode="auto">
          <a:xfrm>
            <a:off x="10494721" y="3776156"/>
            <a:ext cx="5953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en-US" sz="2700" dirty="0">
                <a:solidFill>
                  <a:srgbClr val="FFFF00"/>
                </a:solidFill>
              </a:rPr>
              <a:t>R</a:t>
            </a:r>
          </a:p>
        </p:txBody>
      </p:sp>
      <p:sp>
        <p:nvSpPr>
          <p:cNvPr id="23" name="TextBox 12"/>
          <p:cNvSpPr txBox="1">
            <a:spLocks noChangeArrowheads="1"/>
          </p:cNvSpPr>
          <p:nvPr/>
        </p:nvSpPr>
        <p:spPr bwMode="auto">
          <a:xfrm>
            <a:off x="11367642" y="2281182"/>
            <a:ext cx="6920358" cy="7571303"/>
          </a:xfrm>
          <a:prstGeom prst="rect">
            <a:avLst/>
          </a:prstGeom>
          <a:solidFill>
            <a:srgbClr val="E1DFDB"/>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514350" indent="-514350" eaLnBrk="1" hangingPunct="1">
              <a:buFont typeface="+mj-lt"/>
              <a:buAutoNum type="arabicPeriod"/>
            </a:pPr>
            <a:r>
              <a:rPr lang="en-GB" altLang="en-US" sz="3000" b="1" dirty="0">
                <a:solidFill>
                  <a:srgbClr val="00B050"/>
                </a:solidFill>
                <a:latin typeface="Century Gothic" pitchFamily="34" charset="0"/>
              </a:rPr>
              <a:t>Remembering events in pictures – what you saw</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FF0000"/>
                </a:solidFill>
                <a:latin typeface="Century Gothic" pitchFamily="34" charset="0"/>
              </a:rPr>
              <a:t>Prefer working with other people</a:t>
            </a:r>
          </a:p>
          <a:p>
            <a:pPr marL="514350" indent="-514350" eaLnBrk="1" hangingPunct="1">
              <a:buFont typeface="+mj-lt"/>
              <a:buAutoNum type="arabicPeriod"/>
            </a:pPr>
            <a:endParaRPr lang="en-GB" altLang="en-US" sz="36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0070C0"/>
                </a:solidFill>
                <a:latin typeface="Century Gothic" pitchFamily="34" charset="0"/>
              </a:rPr>
              <a:t>Good at thinking up imaginary narratives</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chemeClr val="accent6">
                    <a:lumMod val="75000"/>
                  </a:schemeClr>
                </a:solidFill>
                <a:latin typeface="Century Gothic" pitchFamily="34" charset="0"/>
              </a:rPr>
              <a:t>Enjoys art and creativity</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FF00FF"/>
                </a:solidFill>
                <a:latin typeface="Century Gothic" pitchFamily="34" charset="0"/>
              </a:rPr>
              <a:t>Likes to listen to music</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9E9A00"/>
                </a:solidFill>
                <a:latin typeface="Century Gothic" pitchFamily="34" charset="0"/>
              </a:rPr>
              <a:t>Will think more about the final product of the task – not how to get there!</a:t>
            </a:r>
          </a:p>
          <a:p>
            <a:pPr marL="428625" indent="-428625" eaLnBrk="1" hangingPunct="1">
              <a:buFont typeface="Arial" panose="020B0604020202020204" pitchFamily="34" charset="0"/>
              <a:buChar char="•"/>
            </a:pPr>
            <a:endParaRPr lang="en-GB" altLang="en-US" sz="3000" b="1" dirty="0">
              <a:solidFill>
                <a:srgbClr val="006600"/>
              </a:solidFill>
              <a:latin typeface="Century Gothic" pitchFamily="34" charset="0"/>
            </a:endParaRPr>
          </a:p>
        </p:txBody>
      </p:sp>
      <p:sp>
        <p:nvSpPr>
          <p:cNvPr id="24" name="TextBox 12"/>
          <p:cNvSpPr txBox="1">
            <a:spLocks noChangeArrowheads="1"/>
          </p:cNvSpPr>
          <p:nvPr/>
        </p:nvSpPr>
        <p:spPr bwMode="auto">
          <a:xfrm>
            <a:off x="0" y="2281182"/>
            <a:ext cx="5737253" cy="7478970"/>
          </a:xfrm>
          <a:prstGeom prst="rect">
            <a:avLst/>
          </a:prstGeom>
          <a:solidFill>
            <a:srgbClr val="E1DFDB"/>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514350" indent="-514350" eaLnBrk="1" hangingPunct="1">
              <a:buFont typeface="+mj-lt"/>
              <a:buAutoNum type="arabicPeriod"/>
            </a:pPr>
            <a:r>
              <a:rPr lang="en-GB" altLang="en-US" sz="3000" b="1" dirty="0">
                <a:solidFill>
                  <a:srgbClr val="00B050"/>
                </a:solidFill>
                <a:latin typeface="Century Gothic" pitchFamily="34" charset="0"/>
              </a:rPr>
              <a:t>Remembering events in words – </a:t>
            </a:r>
            <a:r>
              <a:rPr lang="en-GB" altLang="en-US" sz="3000" b="1" i="1" dirty="0">
                <a:solidFill>
                  <a:srgbClr val="00B050"/>
                </a:solidFill>
                <a:latin typeface="Century Gothic" pitchFamily="34" charset="0"/>
              </a:rPr>
              <a:t>what was said</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FF0000"/>
                </a:solidFill>
                <a:latin typeface="Century Gothic" pitchFamily="34" charset="0"/>
              </a:rPr>
              <a:t>Prefer working alone</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0070C0"/>
                </a:solidFill>
                <a:latin typeface="Century Gothic" pitchFamily="34" charset="0"/>
              </a:rPr>
              <a:t>Good at spelling</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chemeClr val="accent6">
                    <a:lumMod val="75000"/>
                  </a:schemeClr>
                </a:solidFill>
                <a:latin typeface="Century Gothic" pitchFamily="34" charset="0"/>
              </a:rPr>
              <a:t>Good at thinking logically</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FF00FF"/>
                </a:solidFill>
                <a:latin typeface="Century Gothic" pitchFamily="34" charset="0"/>
              </a:rPr>
              <a:t>Likes to read</a:t>
            </a:r>
          </a:p>
          <a:p>
            <a:pPr marL="514350" indent="-514350" eaLnBrk="1" hangingPunct="1">
              <a:buFont typeface="+mj-lt"/>
              <a:buAutoNum type="arabicPeriod"/>
            </a:pPr>
            <a:endParaRPr lang="en-GB" altLang="en-US" sz="3000" b="1" dirty="0">
              <a:solidFill>
                <a:srgbClr val="006600"/>
              </a:solidFill>
              <a:latin typeface="Century Gothic" pitchFamily="34" charset="0"/>
            </a:endParaRPr>
          </a:p>
          <a:p>
            <a:pPr marL="514350" indent="-514350" eaLnBrk="1" hangingPunct="1">
              <a:buFont typeface="+mj-lt"/>
              <a:buAutoNum type="arabicPeriod"/>
            </a:pPr>
            <a:r>
              <a:rPr lang="en-GB" altLang="en-US" sz="3000" b="1" dirty="0">
                <a:solidFill>
                  <a:srgbClr val="9E9A00"/>
                </a:solidFill>
                <a:latin typeface="Century Gothic" pitchFamily="34" charset="0"/>
              </a:rPr>
              <a:t>Will make a step-by-step plan before getting on with a task</a:t>
            </a:r>
          </a:p>
          <a:p>
            <a:pPr marL="428625" indent="-428625" eaLnBrk="1" hangingPunct="1">
              <a:buFont typeface="Arial" panose="020B0604020202020204" pitchFamily="34" charset="0"/>
              <a:buChar char="•"/>
            </a:pPr>
            <a:endParaRPr lang="en-GB" altLang="en-US" sz="3000" b="1" dirty="0">
              <a:solidFill>
                <a:srgbClr val="006600"/>
              </a:solidFill>
              <a:latin typeface="Century Gothic" pitchFamily="34" charset="0"/>
            </a:endParaRPr>
          </a:p>
          <a:p>
            <a:pPr marL="428625" indent="-428625" eaLnBrk="1" hangingPunct="1">
              <a:buFont typeface="Arial" panose="020B0604020202020204" pitchFamily="34" charset="0"/>
              <a:buChar char="•"/>
            </a:pPr>
            <a:endParaRPr lang="en-GB" altLang="en-US" sz="3000" b="1" dirty="0">
              <a:solidFill>
                <a:srgbClr val="006600"/>
              </a:solidFill>
              <a:latin typeface="Century Gothic" pitchFamily="34" charset="0"/>
            </a:endParaRPr>
          </a:p>
        </p:txBody>
      </p:sp>
      <p:sp>
        <p:nvSpPr>
          <p:cNvPr id="11" name="TextBox 4">
            <a:extLst>
              <a:ext uri="{FF2B5EF4-FFF2-40B4-BE49-F238E27FC236}">
                <a16:creationId xmlns:a16="http://schemas.microsoft.com/office/drawing/2014/main" id="{D1ED6968-31E3-254C-F23A-9F6599D67CE8}"/>
              </a:ext>
            </a:extLst>
          </p:cNvPr>
          <p:cNvSpPr txBox="1"/>
          <p:nvPr/>
        </p:nvSpPr>
        <p:spPr>
          <a:xfrm>
            <a:off x="1676773" y="84847"/>
            <a:ext cx="13407887" cy="2462213"/>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Which side of your brain is most dominant?</a:t>
            </a:r>
          </a:p>
        </p:txBody>
      </p:sp>
    </p:spTree>
    <p:extLst>
      <p:ext uri="{BB962C8B-B14F-4D97-AF65-F5344CB8AC3E}">
        <p14:creationId xmlns:p14="http://schemas.microsoft.com/office/powerpoint/2010/main" val="73800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13" name="Freeform 13"/>
          <p:cNvSpPr/>
          <p:nvPr/>
        </p:nvSpPr>
        <p:spPr>
          <a:xfrm rot="-5400000">
            <a:off x="-4671499" y="4514851"/>
            <a:ext cx="10655377" cy="1257300"/>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rot="-1340348">
            <a:off x="2540089" y="1192446"/>
            <a:ext cx="3249390" cy="2615759"/>
          </a:xfrm>
          <a:custGeom>
            <a:avLst/>
            <a:gdLst/>
            <a:ahLst/>
            <a:cxnLst/>
            <a:rect l="l" t="t" r="r" b="b"/>
            <a:pathLst>
              <a:path w="3249390" h="2615759">
                <a:moveTo>
                  <a:pt x="0" y="0"/>
                </a:moveTo>
                <a:lnTo>
                  <a:pt x="3249390" y="0"/>
                </a:lnTo>
                <a:lnTo>
                  <a:pt x="3249390" y="2615758"/>
                </a:lnTo>
                <a:lnTo>
                  <a:pt x="0" y="26157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5" name="Freeform 15"/>
          <p:cNvSpPr/>
          <p:nvPr/>
        </p:nvSpPr>
        <p:spPr>
          <a:xfrm flipH="1">
            <a:off x="4800600" y="5473996"/>
            <a:ext cx="2134116" cy="3703455"/>
          </a:xfrm>
          <a:custGeom>
            <a:avLst/>
            <a:gdLst/>
            <a:ahLst/>
            <a:cxnLst/>
            <a:rect l="l" t="t" r="r" b="b"/>
            <a:pathLst>
              <a:path w="2134116" h="3703455">
                <a:moveTo>
                  <a:pt x="2134116" y="0"/>
                </a:moveTo>
                <a:lnTo>
                  <a:pt x="0" y="0"/>
                </a:lnTo>
                <a:lnTo>
                  <a:pt x="0" y="3703455"/>
                </a:lnTo>
                <a:lnTo>
                  <a:pt x="2134116" y="3703455"/>
                </a:lnTo>
                <a:lnTo>
                  <a:pt x="213411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16" name="Picture 15">
            <a:extLst>
              <a:ext uri="{FF2B5EF4-FFF2-40B4-BE49-F238E27FC236}">
                <a16:creationId xmlns:a16="http://schemas.microsoft.com/office/drawing/2014/main" id="{8EEC01B8-E69B-9BD3-796E-41D9C9F04E0F}"/>
              </a:ext>
            </a:extLst>
          </p:cNvPr>
          <p:cNvPicPr>
            <a:picLocks noChangeAspect="1"/>
          </p:cNvPicPr>
          <p:nvPr/>
        </p:nvPicPr>
        <p:blipFill>
          <a:blip r:embed="rId9"/>
          <a:stretch>
            <a:fillRect/>
          </a:stretch>
        </p:blipFill>
        <p:spPr>
          <a:xfrm>
            <a:off x="7924800" y="642350"/>
            <a:ext cx="10134599" cy="903233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F032EF27-53AA-9836-0DF5-2EC89A9E365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pic>
        <p:nvPicPr>
          <p:cNvPr id="3074" name="Picture 2" descr="Spinning lad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40894" y="1769028"/>
            <a:ext cx="6048672" cy="8064896"/>
          </a:xfrm>
          <a:prstGeom prst="rect">
            <a:avLst/>
          </a:prstGeom>
          <a:noFill/>
          <a:extLst>
            <a:ext uri="{909E8E84-426E-40DD-AFC4-6F175D3DCCD1}">
              <a14:hiddenFill xmlns:a14="http://schemas.microsoft.com/office/drawing/2010/main">
                <a:solidFill>
                  <a:srgbClr val="FFFFFF"/>
                </a:solidFill>
              </a14:hiddenFill>
            </a:ext>
          </a:extLst>
        </p:spPr>
      </p:pic>
      <p:sp>
        <p:nvSpPr>
          <p:cNvPr id="3" name="Circular Arrow 2"/>
          <p:cNvSpPr/>
          <p:nvPr/>
        </p:nvSpPr>
        <p:spPr>
          <a:xfrm>
            <a:off x="12276348" y="2119164"/>
            <a:ext cx="1728192" cy="2808312"/>
          </a:xfrm>
          <a:prstGeom prst="circularArrow">
            <a:avLst>
              <a:gd name="adj1" fmla="val 12500"/>
              <a:gd name="adj2" fmla="val 1142319"/>
              <a:gd name="adj3" fmla="val 20457681"/>
              <a:gd name="adj4" fmla="val 5240675"/>
              <a:gd name="adj5" fmla="val 125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schemeClr val="tx1"/>
              </a:solidFill>
            </a:endParaRPr>
          </a:p>
        </p:txBody>
      </p:sp>
      <p:sp>
        <p:nvSpPr>
          <p:cNvPr id="5" name="Circular Arrow 4"/>
          <p:cNvSpPr/>
          <p:nvPr/>
        </p:nvSpPr>
        <p:spPr>
          <a:xfrm flipH="1">
            <a:off x="4002425" y="2119164"/>
            <a:ext cx="1728192" cy="2808312"/>
          </a:xfrm>
          <a:prstGeom prst="circularArrow">
            <a:avLst>
              <a:gd name="adj1" fmla="val 12500"/>
              <a:gd name="adj2" fmla="val 1142319"/>
              <a:gd name="adj3" fmla="val 20457681"/>
              <a:gd name="adj4" fmla="val 5240675"/>
              <a:gd name="adj5" fmla="val 125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solidFill>
                <a:schemeClr val="tx1"/>
              </a:solidFill>
            </a:endParaRPr>
          </a:p>
        </p:txBody>
      </p:sp>
      <p:sp>
        <p:nvSpPr>
          <p:cNvPr id="4" name="TextBox 3"/>
          <p:cNvSpPr txBox="1"/>
          <p:nvPr/>
        </p:nvSpPr>
        <p:spPr>
          <a:xfrm>
            <a:off x="2771292" y="4927477"/>
            <a:ext cx="2592288" cy="507831"/>
          </a:xfrm>
          <a:prstGeom prst="rect">
            <a:avLst/>
          </a:prstGeom>
          <a:noFill/>
        </p:spPr>
        <p:txBody>
          <a:bodyPr wrap="square" rtlCol="0">
            <a:spAutoFit/>
          </a:bodyPr>
          <a:lstStyle/>
          <a:p>
            <a:endParaRPr lang="en-GB" sz="2700" dirty="0"/>
          </a:p>
        </p:txBody>
      </p:sp>
      <p:sp>
        <p:nvSpPr>
          <p:cNvPr id="6" name="TextBox 5"/>
          <p:cNvSpPr txBox="1"/>
          <p:nvPr/>
        </p:nvSpPr>
        <p:spPr>
          <a:xfrm>
            <a:off x="2771292" y="5118528"/>
            <a:ext cx="2916324" cy="646331"/>
          </a:xfrm>
          <a:prstGeom prst="rect">
            <a:avLst/>
          </a:prstGeom>
          <a:noFill/>
        </p:spPr>
        <p:txBody>
          <a:bodyPr wrap="square" rtlCol="0">
            <a:spAutoFit/>
          </a:bodyPr>
          <a:lstStyle/>
          <a:p>
            <a:r>
              <a:rPr lang="en-GB" sz="3600" dirty="0"/>
              <a:t>anti-clockwise</a:t>
            </a:r>
          </a:p>
        </p:txBody>
      </p:sp>
      <p:sp>
        <p:nvSpPr>
          <p:cNvPr id="8" name="TextBox 7"/>
          <p:cNvSpPr txBox="1"/>
          <p:nvPr/>
        </p:nvSpPr>
        <p:spPr>
          <a:xfrm>
            <a:off x="12492372" y="5118529"/>
            <a:ext cx="2376264" cy="646331"/>
          </a:xfrm>
          <a:prstGeom prst="rect">
            <a:avLst/>
          </a:prstGeom>
          <a:noFill/>
        </p:spPr>
        <p:txBody>
          <a:bodyPr wrap="square" rtlCol="0">
            <a:spAutoFit/>
          </a:bodyPr>
          <a:lstStyle/>
          <a:p>
            <a:r>
              <a:rPr lang="en-GB" sz="3600" dirty="0"/>
              <a:t>clockwise</a:t>
            </a:r>
          </a:p>
        </p:txBody>
      </p:sp>
      <p:sp>
        <p:nvSpPr>
          <p:cNvPr id="7" name="TextBox 6"/>
          <p:cNvSpPr txBox="1"/>
          <p:nvPr/>
        </p:nvSpPr>
        <p:spPr>
          <a:xfrm>
            <a:off x="3203340" y="6460257"/>
            <a:ext cx="2376264" cy="1754326"/>
          </a:xfrm>
          <a:prstGeom prst="rect">
            <a:avLst/>
          </a:prstGeom>
          <a:solidFill>
            <a:srgbClr val="92D050"/>
          </a:solidFill>
        </p:spPr>
        <p:txBody>
          <a:bodyPr wrap="square" rtlCol="0">
            <a:spAutoFit/>
          </a:bodyPr>
          <a:lstStyle/>
          <a:p>
            <a:pPr algn="ctr"/>
            <a:r>
              <a:rPr lang="en-GB" sz="3600" dirty="0"/>
              <a:t>‘left dominant’ brain</a:t>
            </a:r>
          </a:p>
        </p:txBody>
      </p:sp>
      <p:sp>
        <p:nvSpPr>
          <p:cNvPr id="10" name="TextBox 9"/>
          <p:cNvSpPr txBox="1"/>
          <p:nvPr/>
        </p:nvSpPr>
        <p:spPr>
          <a:xfrm>
            <a:off x="12442473" y="6460257"/>
            <a:ext cx="2642187" cy="1754326"/>
          </a:xfrm>
          <a:prstGeom prst="rect">
            <a:avLst/>
          </a:prstGeom>
          <a:solidFill>
            <a:schemeClr val="accent5">
              <a:lumMod val="40000"/>
              <a:lumOff val="60000"/>
            </a:schemeClr>
          </a:solidFill>
        </p:spPr>
        <p:txBody>
          <a:bodyPr wrap="square" rtlCol="0">
            <a:spAutoFit/>
          </a:bodyPr>
          <a:lstStyle/>
          <a:p>
            <a:r>
              <a:rPr lang="en-GB" sz="3600" dirty="0"/>
              <a:t>‘right dominant’</a:t>
            </a:r>
          </a:p>
          <a:p>
            <a:pPr algn="ctr"/>
            <a:r>
              <a:rPr lang="en-GB" sz="3600" dirty="0"/>
              <a:t>brain</a:t>
            </a:r>
          </a:p>
        </p:txBody>
      </p:sp>
      <p:sp>
        <p:nvSpPr>
          <p:cNvPr id="11" name="TextBox 10"/>
          <p:cNvSpPr txBox="1"/>
          <p:nvPr/>
        </p:nvSpPr>
        <p:spPr>
          <a:xfrm>
            <a:off x="3274029" y="5695367"/>
            <a:ext cx="2376264" cy="646331"/>
          </a:xfrm>
          <a:prstGeom prst="rect">
            <a:avLst/>
          </a:prstGeom>
          <a:noFill/>
        </p:spPr>
        <p:txBody>
          <a:bodyPr wrap="square" rtlCol="0">
            <a:spAutoFit/>
          </a:bodyPr>
          <a:lstStyle/>
          <a:p>
            <a:pPr algn="ctr"/>
            <a:r>
              <a:rPr lang="en-GB" sz="3600" dirty="0"/>
              <a:t>=</a:t>
            </a:r>
          </a:p>
        </p:txBody>
      </p:sp>
      <p:sp>
        <p:nvSpPr>
          <p:cNvPr id="12" name="TextBox 11"/>
          <p:cNvSpPr txBox="1"/>
          <p:nvPr/>
        </p:nvSpPr>
        <p:spPr>
          <a:xfrm>
            <a:off x="12575435" y="5683561"/>
            <a:ext cx="2376264" cy="646331"/>
          </a:xfrm>
          <a:prstGeom prst="rect">
            <a:avLst/>
          </a:prstGeom>
          <a:noFill/>
        </p:spPr>
        <p:txBody>
          <a:bodyPr wrap="square" rtlCol="0">
            <a:spAutoFit/>
          </a:bodyPr>
          <a:lstStyle/>
          <a:p>
            <a:pPr algn="ctr"/>
            <a:r>
              <a:rPr lang="en-GB" sz="3600" dirty="0"/>
              <a:t>=</a:t>
            </a:r>
          </a:p>
        </p:txBody>
      </p:sp>
      <p:sp>
        <p:nvSpPr>
          <p:cNvPr id="15" name="Freeform 13">
            <a:extLst>
              <a:ext uri="{FF2B5EF4-FFF2-40B4-BE49-F238E27FC236}">
                <a16:creationId xmlns:a16="http://schemas.microsoft.com/office/drawing/2014/main" id="{82ADA89F-4369-B44B-41FD-5605C6772EFF}"/>
              </a:ext>
            </a:extLst>
          </p:cNvPr>
          <p:cNvSpPr/>
          <p:nvPr/>
        </p:nvSpPr>
        <p:spPr>
          <a:xfrm rot="16200000">
            <a:off x="-5506694" y="4462882"/>
            <a:ext cx="11709553" cy="1361235"/>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TextBox 4">
            <a:extLst>
              <a:ext uri="{FF2B5EF4-FFF2-40B4-BE49-F238E27FC236}">
                <a16:creationId xmlns:a16="http://schemas.microsoft.com/office/drawing/2014/main" id="{47DC8B90-21FC-A834-7A89-ADD98F14B6B4}"/>
              </a:ext>
            </a:extLst>
          </p:cNvPr>
          <p:cNvSpPr txBox="1"/>
          <p:nvPr/>
        </p:nvSpPr>
        <p:spPr>
          <a:xfrm>
            <a:off x="1676773" y="84847"/>
            <a:ext cx="13407887" cy="1231106"/>
          </a:xfrm>
          <a:prstGeom prst="rect">
            <a:avLst/>
          </a:prstGeom>
        </p:spPr>
        <p:txBody>
          <a:bodyPr wrap="square" lIns="0" tIns="0" rIns="0" bIns="0" rtlCol="0" anchor="t">
            <a:spAutoFit/>
          </a:bodyPr>
          <a:lstStyle/>
          <a:p>
            <a:pPr marL="0" lvl="0" indent="0" algn="ctr">
              <a:lnSpc>
                <a:spcPts val="9600"/>
              </a:lnSpc>
              <a:spcBef>
                <a:spcPct val="0"/>
              </a:spcBef>
            </a:pPr>
            <a:r>
              <a:rPr lang="en-US" sz="8000" dirty="0">
                <a:solidFill>
                  <a:srgbClr val="000000"/>
                </a:solidFill>
                <a:latin typeface="Squada One"/>
                <a:ea typeface="Squada One"/>
                <a:cs typeface="Squada One"/>
                <a:sym typeface="Squada One"/>
              </a:rPr>
              <a:t>Which way does the dancer turn?</a:t>
            </a:r>
          </a:p>
        </p:txBody>
      </p:sp>
    </p:spTree>
    <p:extLst>
      <p:ext uri="{BB962C8B-B14F-4D97-AF65-F5344CB8AC3E}">
        <p14:creationId xmlns:p14="http://schemas.microsoft.com/office/powerpoint/2010/main" val="333596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F032EF27-53AA-9836-0DF5-2EC89A9E365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4" name="TextBox 3"/>
          <p:cNvSpPr txBox="1"/>
          <p:nvPr/>
        </p:nvSpPr>
        <p:spPr>
          <a:xfrm>
            <a:off x="2771292" y="4927477"/>
            <a:ext cx="2592288" cy="507831"/>
          </a:xfrm>
          <a:prstGeom prst="rect">
            <a:avLst/>
          </a:prstGeom>
          <a:noFill/>
        </p:spPr>
        <p:txBody>
          <a:bodyPr wrap="square" rtlCol="0">
            <a:spAutoFit/>
          </a:bodyPr>
          <a:lstStyle/>
          <a:p>
            <a:endParaRPr lang="en-GB" sz="2700" dirty="0"/>
          </a:p>
        </p:txBody>
      </p:sp>
      <p:sp>
        <p:nvSpPr>
          <p:cNvPr id="15" name="Freeform 13">
            <a:extLst>
              <a:ext uri="{FF2B5EF4-FFF2-40B4-BE49-F238E27FC236}">
                <a16:creationId xmlns:a16="http://schemas.microsoft.com/office/drawing/2014/main" id="{82ADA89F-4369-B44B-41FD-5605C6772EFF}"/>
              </a:ext>
            </a:extLst>
          </p:cNvPr>
          <p:cNvSpPr/>
          <p:nvPr/>
        </p:nvSpPr>
        <p:spPr>
          <a:xfrm rot="16200000">
            <a:off x="-5506694" y="4462882"/>
            <a:ext cx="11709553" cy="1361235"/>
          </a:xfrm>
          <a:custGeom>
            <a:avLst/>
            <a:gdLst/>
            <a:ahLst/>
            <a:cxnLst/>
            <a:rect l="l" t="t" r="r" b="b"/>
            <a:pathLst>
              <a:path w="11709553" h="1361235">
                <a:moveTo>
                  <a:pt x="0" y="0"/>
                </a:moveTo>
                <a:lnTo>
                  <a:pt x="11709553" y="0"/>
                </a:lnTo>
                <a:lnTo>
                  <a:pt x="11709553" y="1361236"/>
                </a:lnTo>
                <a:lnTo>
                  <a:pt x="0" y="13612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2" name="Picture 1">
            <a:extLst>
              <a:ext uri="{FF2B5EF4-FFF2-40B4-BE49-F238E27FC236}">
                <a16:creationId xmlns:a16="http://schemas.microsoft.com/office/drawing/2014/main" id="{9B332238-306B-9CFD-4B3F-4C22620E5163}"/>
              </a:ext>
            </a:extLst>
          </p:cNvPr>
          <p:cNvPicPr>
            <a:picLocks noChangeAspect="1"/>
          </p:cNvPicPr>
          <p:nvPr/>
        </p:nvPicPr>
        <p:blipFill>
          <a:blip r:embed="rId5"/>
          <a:stretch>
            <a:fillRect/>
          </a:stretch>
        </p:blipFill>
        <p:spPr>
          <a:xfrm>
            <a:off x="9130748" y="-84847"/>
            <a:ext cx="9157252" cy="10287000"/>
          </a:xfrm>
          <a:prstGeom prst="rect">
            <a:avLst/>
          </a:prstGeom>
        </p:spPr>
      </p:pic>
      <p:sp>
        <p:nvSpPr>
          <p:cNvPr id="14" name="TextBox 13">
            <a:extLst>
              <a:ext uri="{FF2B5EF4-FFF2-40B4-BE49-F238E27FC236}">
                <a16:creationId xmlns:a16="http://schemas.microsoft.com/office/drawing/2014/main" id="{0D1F9AE3-EA87-147B-C436-273172906DD0}"/>
              </a:ext>
            </a:extLst>
          </p:cNvPr>
          <p:cNvSpPr txBox="1"/>
          <p:nvPr/>
        </p:nvSpPr>
        <p:spPr>
          <a:xfrm>
            <a:off x="1256339" y="25810"/>
            <a:ext cx="7646770" cy="10433625"/>
          </a:xfrm>
          <a:prstGeom prst="rect">
            <a:avLst/>
          </a:prstGeom>
          <a:noFill/>
        </p:spPr>
        <p:txBody>
          <a:bodyPr wrap="square">
            <a:spAutoFit/>
          </a:bodyPr>
          <a:lstStyle/>
          <a:p>
            <a:r>
              <a:rPr lang="en-GB" sz="3200" i="1" dirty="0"/>
              <a:t>An Inspector Calls </a:t>
            </a:r>
            <a:r>
              <a:rPr lang="en-GB" sz="3200" dirty="0"/>
              <a:t>by J.B. Priestley explores several key themes, notably </a:t>
            </a:r>
            <a:r>
              <a:rPr lang="en-GB" sz="3200" b="1" dirty="0"/>
              <a:t>social responsibility</a:t>
            </a:r>
            <a:r>
              <a:rPr lang="en-GB" sz="3200" dirty="0"/>
              <a:t>, </a:t>
            </a:r>
            <a:r>
              <a:rPr lang="en-GB" sz="3200" b="1" dirty="0"/>
              <a:t>class inequality</a:t>
            </a:r>
            <a:r>
              <a:rPr lang="en-GB" sz="3200" dirty="0"/>
              <a:t>, and </a:t>
            </a:r>
            <a:r>
              <a:rPr lang="en-GB" sz="3200" b="1" dirty="0"/>
              <a:t>the consequences of actions</a:t>
            </a:r>
            <a:r>
              <a:rPr lang="en-GB" sz="3200" dirty="0"/>
              <a:t>. The play critiques the selfishness and moral complacency of the upper class, highlighting how the wealthy often fail to consider the impact of their actions on others, particularly those less fortunate. Through the character of Inspector Goole, Priestley emphasises the importance of collective responsibility, suggesting that everyone in society is interconnected, and the mistreatment of one individual affects the whole. Another central theme is </a:t>
            </a:r>
            <a:r>
              <a:rPr lang="en-GB" sz="3200" b="1" dirty="0"/>
              <a:t>guilt and morality</a:t>
            </a:r>
            <a:r>
              <a:rPr lang="en-GB" sz="3200" dirty="0"/>
              <a:t>, as the characters are forced to confront their roles in the tragic downfall of Eva Smith, a working-class woman. Priestley also critiques the arrogance and rigidity of </a:t>
            </a:r>
            <a:r>
              <a:rPr lang="en-GB" sz="3200" b="1" dirty="0"/>
              <a:t>capitalist ideology</a:t>
            </a:r>
            <a:r>
              <a:rPr lang="en-GB" sz="3200" dirty="0"/>
              <a:t>, advocating for a more empathetic and socially just society.</a:t>
            </a:r>
          </a:p>
        </p:txBody>
      </p:sp>
    </p:spTree>
    <p:extLst>
      <p:ext uri="{BB962C8B-B14F-4D97-AF65-F5344CB8AC3E}">
        <p14:creationId xmlns:p14="http://schemas.microsoft.com/office/powerpoint/2010/main" val="412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 Exam Quotes for Students Motivated During Boards | HerZindagi">
            <a:extLst>
              <a:ext uri="{FF2B5EF4-FFF2-40B4-BE49-F238E27FC236}">
                <a16:creationId xmlns:a16="http://schemas.microsoft.com/office/drawing/2014/main" id="{44C6EB4D-6F67-8E80-2D0E-1CEADD3D2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9" y="1228"/>
            <a:ext cx="18285815" cy="1028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64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948A3-DCC9-76F4-B222-CBC33A391AF4}"/>
              </a:ext>
            </a:extLst>
          </p:cNvPr>
          <p:cNvPicPr>
            <a:picLocks noChangeAspect="1"/>
          </p:cNvPicPr>
          <p:nvPr/>
        </p:nvPicPr>
        <p:blipFill>
          <a:blip r:embed="rId2"/>
          <a:stretch>
            <a:fillRect/>
          </a:stretch>
        </p:blipFill>
        <p:spPr>
          <a:xfrm>
            <a:off x="22122" y="-1"/>
            <a:ext cx="18265878" cy="10287001"/>
          </a:xfrm>
          <a:prstGeom prst="rect">
            <a:avLst/>
          </a:prstGeom>
        </p:spPr>
      </p:pic>
    </p:spTree>
    <p:extLst>
      <p:ext uri="{BB962C8B-B14F-4D97-AF65-F5344CB8AC3E}">
        <p14:creationId xmlns:p14="http://schemas.microsoft.com/office/powerpoint/2010/main" val="403893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9BDDC-03D5-79F4-A4C8-04C4401AD7D5}"/>
              </a:ext>
            </a:extLst>
          </p:cNvPr>
          <p:cNvPicPr>
            <a:picLocks noChangeAspect="1"/>
          </p:cNvPicPr>
          <p:nvPr/>
        </p:nvPicPr>
        <p:blipFill>
          <a:blip r:embed="rId2"/>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4B5BA901-694D-08F5-91A6-344DC8466247}"/>
              </a:ext>
            </a:extLst>
          </p:cNvPr>
          <p:cNvSpPr txBox="1"/>
          <p:nvPr/>
        </p:nvSpPr>
        <p:spPr>
          <a:xfrm>
            <a:off x="12039600" y="5981700"/>
            <a:ext cx="5943600" cy="3970318"/>
          </a:xfrm>
          <a:prstGeom prst="rect">
            <a:avLst/>
          </a:prstGeom>
          <a:solidFill>
            <a:schemeClr val="accent1">
              <a:lumMod val="20000"/>
              <a:lumOff val="80000"/>
            </a:schemeClr>
          </a:solidFill>
        </p:spPr>
        <p:txBody>
          <a:bodyPr wrap="square">
            <a:spAutoFit/>
          </a:bodyPr>
          <a:lstStyle/>
          <a:p>
            <a:r>
              <a:rPr lang="en-GB" altLang="en-US" sz="2800" dirty="0">
                <a:latin typeface="Arial Black" panose="020B0A04020102020204" pitchFamily="34" charset="0"/>
              </a:rPr>
              <a:t>When you learn something, a group of neurons in the brain activate in the hippocampus, like a pattern of lightbulbs turning on.</a:t>
            </a:r>
          </a:p>
          <a:p>
            <a:endParaRPr lang="en-GB" altLang="en-US" sz="2800" dirty="0">
              <a:latin typeface="Arial Black" panose="020B0A04020102020204" pitchFamily="34" charset="0"/>
            </a:endParaRPr>
          </a:p>
          <a:p>
            <a:r>
              <a:rPr lang="en-GB" altLang="en-US" sz="2800" dirty="0">
                <a:latin typeface="Arial Black" panose="020B0A04020102020204" pitchFamily="34" charset="0"/>
              </a:rPr>
              <a:t>Pathways to and between neurons can be strengthened over time.</a:t>
            </a:r>
          </a:p>
        </p:txBody>
      </p:sp>
    </p:spTree>
    <p:extLst>
      <p:ext uri="{BB962C8B-B14F-4D97-AF65-F5344CB8AC3E}">
        <p14:creationId xmlns:p14="http://schemas.microsoft.com/office/powerpoint/2010/main" val="2984432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71" y="1597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4" name="TextBox 4"/>
          <p:cNvSpPr txBox="1"/>
          <p:nvPr/>
        </p:nvSpPr>
        <p:spPr>
          <a:xfrm>
            <a:off x="12106531" y="3107868"/>
            <a:ext cx="4809275" cy="1009650"/>
          </a:xfrm>
          <a:prstGeom prst="rect">
            <a:avLst/>
          </a:prstGeom>
        </p:spPr>
        <p:txBody>
          <a:bodyPr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TECHNIQUES</a:t>
            </a:r>
          </a:p>
        </p:txBody>
      </p:sp>
      <p:sp>
        <p:nvSpPr>
          <p:cNvPr id="5" name="AutoShape 5"/>
          <p:cNvSpPr/>
          <p:nvPr/>
        </p:nvSpPr>
        <p:spPr>
          <a:xfrm flipV="1">
            <a:off x="1025116"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7" name="TextBox 7"/>
          <p:cNvSpPr txBox="1"/>
          <p:nvPr/>
        </p:nvSpPr>
        <p:spPr>
          <a:xfrm>
            <a:off x="6776233" y="3107868"/>
            <a:ext cx="4809275" cy="1009650"/>
          </a:xfrm>
          <a:prstGeom prst="rect">
            <a:avLst/>
          </a:prstGeom>
        </p:spPr>
        <p:txBody>
          <a:bodyPr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PREPARATION</a:t>
            </a:r>
          </a:p>
        </p:txBody>
      </p:sp>
      <p:sp>
        <p:nvSpPr>
          <p:cNvPr id="8" name="AutoShape 8"/>
          <p:cNvSpPr/>
          <p:nvPr/>
        </p:nvSpPr>
        <p:spPr>
          <a:xfrm flipV="1">
            <a:off x="6739362"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10" name="TextBox 10"/>
          <p:cNvSpPr txBox="1"/>
          <p:nvPr/>
        </p:nvSpPr>
        <p:spPr>
          <a:xfrm>
            <a:off x="983479" y="3068385"/>
            <a:ext cx="4809275" cy="1000274"/>
          </a:xfrm>
          <a:prstGeom prst="rect">
            <a:avLst/>
          </a:prstGeom>
        </p:spPr>
        <p:txBody>
          <a:bodyPr wrap="square" lIns="0" tIns="0" rIns="0" bIns="0" rtlCol="0" anchor="t">
            <a:spAutoFit/>
          </a:bodyPr>
          <a:lstStyle/>
          <a:p>
            <a:pPr marL="0" lvl="0" indent="0" algn="ctr">
              <a:lnSpc>
                <a:spcPts val="7800"/>
              </a:lnSpc>
              <a:spcBef>
                <a:spcPct val="0"/>
              </a:spcBef>
            </a:pPr>
            <a:r>
              <a:rPr lang="en-US" sz="6500" dirty="0">
                <a:solidFill>
                  <a:srgbClr val="000000"/>
                </a:solidFill>
                <a:latin typeface="Squada One"/>
                <a:ea typeface="Squada One"/>
                <a:cs typeface="Squada One"/>
                <a:sym typeface="Squada One"/>
              </a:rPr>
              <a:t>ADVICE</a:t>
            </a:r>
          </a:p>
        </p:txBody>
      </p:sp>
      <p:sp>
        <p:nvSpPr>
          <p:cNvPr id="11" name="AutoShape 11"/>
          <p:cNvSpPr/>
          <p:nvPr/>
        </p:nvSpPr>
        <p:spPr>
          <a:xfrm flipV="1">
            <a:off x="12449976" y="4242831"/>
            <a:ext cx="4809275" cy="16298"/>
          </a:xfrm>
          <a:prstGeom prst="line">
            <a:avLst/>
          </a:prstGeom>
          <a:ln w="28575" cap="flat">
            <a:solidFill>
              <a:srgbClr val="143C3C"/>
            </a:solidFill>
            <a:prstDash val="solid"/>
            <a:headEnd type="none" w="sm" len="sm"/>
            <a:tailEnd type="none" w="sm" len="sm"/>
          </a:ln>
        </p:spPr>
        <p:txBody>
          <a:bodyPr/>
          <a:lstStyle/>
          <a:p>
            <a:endParaRPr lang="en-GB"/>
          </a:p>
        </p:txBody>
      </p:sp>
      <p:sp>
        <p:nvSpPr>
          <p:cNvPr id="12" name="Freeform 12"/>
          <p:cNvSpPr/>
          <p:nvPr/>
        </p:nvSpPr>
        <p:spPr>
          <a:xfrm>
            <a:off x="435770" y="630490"/>
            <a:ext cx="2661800" cy="1664835"/>
          </a:xfrm>
          <a:custGeom>
            <a:avLst/>
            <a:gdLst/>
            <a:ahLst/>
            <a:cxnLst/>
            <a:rect l="l" t="t" r="r" b="b"/>
            <a:pathLst>
              <a:path w="2661800" h="1664835">
                <a:moveTo>
                  <a:pt x="0" y="0"/>
                </a:moveTo>
                <a:lnTo>
                  <a:pt x="2661799" y="0"/>
                </a:lnTo>
                <a:lnTo>
                  <a:pt x="2661799"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dirty="0"/>
          </a:p>
        </p:txBody>
      </p:sp>
      <p:sp>
        <p:nvSpPr>
          <p:cNvPr id="13" name="Freeform 13"/>
          <p:cNvSpPr/>
          <p:nvPr/>
        </p:nvSpPr>
        <p:spPr>
          <a:xfrm flipH="1">
            <a:off x="3858696" y="456318"/>
            <a:ext cx="2661800" cy="1664835"/>
          </a:xfrm>
          <a:custGeom>
            <a:avLst/>
            <a:gdLst/>
            <a:ahLst/>
            <a:cxnLst/>
            <a:rect l="l" t="t" r="r" b="b"/>
            <a:pathLst>
              <a:path w="2661800" h="1664835">
                <a:moveTo>
                  <a:pt x="2661800" y="0"/>
                </a:moveTo>
                <a:lnTo>
                  <a:pt x="0" y="0"/>
                </a:lnTo>
                <a:lnTo>
                  <a:pt x="0" y="1664835"/>
                </a:lnTo>
                <a:lnTo>
                  <a:pt x="2661800" y="1664835"/>
                </a:lnTo>
                <a:lnTo>
                  <a:pt x="26618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7281622" y="883635"/>
            <a:ext cx="2661800" cy="1664835"/>
          </a:xfrm>
          <a:custGeom>
            <a:avLst/>
            <a:gdLst/>
            <a:ahLst/>
            <a:cxnLst/>
            <a:rect l="l" t="t" r="r" b="b"/>
            <a:pathLst>
              <a:path w="2661800" h="1664835">
                <a:moveTo>
                  <a:pt x="0" y="0"/>
                </a:moveTo>
                <a:lnTo>
                  <a:pt x="2661800" y="0"/>
                </a:lnTo>
                <a:lnTo>
                  <a:pt x="2661800"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5"/>
          <p:cNvSpPr/>
          <p:nvPr/>
        </p:nvSpPr>
        <p:spPr>
          <a:xfrm>
            <a:off x="14911119" y="562373"/>
            <a:ext cx="2661800" cy="1664835"/>
          </a:xfrm>
          <a:custGeom>
            <a:avLst/>
            <a:gdLst/>
            <a:ahLst/>
            <a:cxnLst/>
            <a:rect l="l" t="t" r="r" b="b"/>
            <a:pathLst>
              <a:path w="2661800" h="1664835">
                <a:moveTo>
                  <a:pt x="0" y="0"/>
                </a:moveTo>
                <a:lnTo>
                  <a:pt x="2661799" y="0"/>
                </a:lnTo>
                <a:lnTo>
                  <a:pt x="2661799" y="1664835"/>
                </a:lnTo>
                <a:lnTo>
                  <a:pt x="0" y="16648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flipH="1">
            <a:off x="11119076" y="606320"/>
            <a:ext cx="2661800" cy="1664835"/>
          </a:xfrm>
          <a:custGeom>
            <a:avLst/>
            <a:gdLst/>
            <a:ahLst/>
            <a:cxnLst/>
            <a:rect l="l" t="t" r="r" b="b"/>
            <a:pathLst>
              <a:path w="2661800" h="1664835">
                <a:moveTo>
                  <a:pt x="2661800" y="0"/>
                </a:moveTo>
                <a:lnTo>
                  <a:pt x="0" y="0"/>
                </a:lnTo>
                <a:lnTo>
                  <a:pt x="0" y="1664835"/>
                </a:lnTo>
                <a:lnTo>
                  <a:pt x="2661800" y="1664835"/>
                </a:lnTo>
                <a:lnTo>
                  <a:pt x="26618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8">
            <a:extLst>
              <a:ext uri="{FF2B5EF4-FFF2-40B4-BE49-F238E27FC236}">
                <a16:creationId xmlns:a16="http://schemas.microsoft.com/office/drawing/2014/main" id="{39417D11-244E-6FF8-556A-62962FCB01CF}"/>
              </a:ext>
            </a:extLst>
          </p:cNvPr>
          <p:cNvSpPr/>
          <p:nvPr/>
        </p:nvSpPr>
        <p:spPr>
          <a:xfrm>
            <a:off x="1676400" y="6576020"/>
            <a:ext cx="2757838" cy="2827346"/>
          </a:xfrm>
          <a:custGeom>
            <a:avLst/>
            <a:gdLst/>
            <a:ahLst/>
            <a:cxnLst/>
            <a:rect l="l" t="t" r="r" b="b"/>
            <a:pathLst>
              <a:path w="3386999" h="3285389">
                <a:moveTo>
                  <a:pt x="0" y="0"/>
                </a:moveTo>
                <a:lnTo>
                  <a:pt x="3386999" y="0"/>
                </a:lnTo>
                <a:lnTo>
                  <a:pt x="3386999" y="3285389"/>
                </a:lnTo>
                <a:lnTo>
                  <a:pt x="0" y="32853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Freeform 20">
            <a:extLst>
              <a:ext uri="{FF2B5EF4-FFF2-40B4-BE49-F238E27FC236}">
                <a16:creationId xmlns:a16="http://schemas.microsoft.com/office/drawing/2014/main" id="{AD739F47-9FE7-4197-263A-56376EF5A0C0}"/>
              </a:ext>
            </a:extLst>
          </p:cNvPr>
          <p:cNvSpPr/>
          <p:nvPr/>
        </p:nvSpPr>
        <p:spPr>
          <a:xfrm>
            <a:off x="8287364" y="7005484"/>
            <a:ext cx="1713272" cy="2397881"/>
          </a:xfrm>
          <a:custGeom>
            <a:avLst/>
            <a:gdLst/>
            <a:ahLst/>
            <a:cxnLst/>
            <a:rect l="l" t="t" r="r" b="b"/>
            <a:pathLst>
              <a:path w="747799" h="1619250">
                <a:moveTo>
                  <a:pt x="0" y="0"/>
                </a:moveTo>
                <a:lnTo>
                  <a:pt x="747799" y="0"/>
                </a:lnTo>
                <a:lnTo>
                  <a:pt x="747799" y="1619250"/>
                </a:lnTo>
                <a:lnTo>
                  <a:pt x="0" y="1619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9" name="Freeform 21">
            <a:extLst>
              <a:ext uri="{FF2B5EF4-FFF2-40B4-BE49-F238E27FC236}">
                <a16:creationId xmlns:a16="http://schemas.microsoft.com/office/drawing/2014/main" id="{9C94A1B3-F26A-CBB6-8B97-9788BDE578E3}"/>
              </a:ext>
            </a:extLst>
          </p:cNvPr>
          <p:cNvSpPr/>
          <p:nvPr/>
        </p:nvSpPr>
        <p:spPr>
          <a:xfrm>
            <a:off x="13780876" y="7586661"/>
            <a:ext cx="3102975" cy="1866752"/>
          </a:xfrm>
          <a:custGeom>
            <a:avLst/>
            <a:gdLst/>
            <a:ahLst/>
            <a:cxnLst/>
            <a:rect l="l" t="t" r="r" b="b"/>
            <a:pathLst>
              <a:path w="2201685" h="1361042">
                <a:moveTo>
                  <a:pt x="0" y="0"/>
                </a:moveTo>
                <a:lnTo>
                  <a:pt x="2201685" y="0"/>
                </a:lnTo>
                <a:lnTo>
                  <a:pt x="2201685" y="1361041"/>
                </a:lnTo>
                <a:lnTo>
                  <a:pt x="0" y="136104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AutoShape 3"/>
          <p:cNvSpPr/>
          <p:nvPr/>
        </p:nvSpPr>
        <p:spPr>
          <a:xfrm>
            <a:off x="1028700" y="2834615"/>
            <a:ext cx="8115300" cy="0"/>
          </a:xfrm>
          <a:prstGeom prst="line">
            <a:avLst/>
          </a:prstGeom>
          <a:ln w="38100" cap="flat">
            <a:solidFill>
              <a:srgbClr val="143C3C"/>
            </a:solidFill>
            <a:prstDash val="solid"/>
            <a:headEnd type="none" w="sm" len="sm"/>
            <a:tailEnd type="none" w="sm" len="sm"/>
          </a:ln>
        </p:spPr>
        <p:txBody>
          <a:bodyPr/>
          <a:lstStyle/>
          <a:p>
            <a:endParaRPr lang="en-GB"/>
          </a:p>
        </p:txBody>
      </p:sp>
      <p:sp>
        <p:nvSpPr>
          <p:cNvPr id="4" name="Freeform 4"/>
          <p:cNvSpPr/>
          <p:nvPr/>
        </p:nvSpPr>
        <p:spPr>
          <a:xfrm>
            <a:off x="10367716" y="1028700"/>
            <a:ext cx="6549855" cy="5305383"/>
          </a:xfrm>
          <a:custGeom>
            <a:avLst/>
            <a:gdLst/>
            <a:ahLst/>
            <a:cxnLst/>
            <a:rect l="l" t="t" r="r" b="b"/>
            <a:pathLst>
              <a:path w="6549855" h="5305383">
                <a:moveTo>
                  <a:pt x="0" y="0"/>
                </a:moveTo>
                <a:lnTo>
                  <a:pt x="6549856" y="0"/>
                </a:lnTo>
                <a:lnTo>
                  <a:pt x="6549856" y="5305383"/>
                </a:lnTo>
                <a:lnTo>
                  <a:pt x="0" y="5305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4642946" y="4170656"/>
            <a:ext cx="3070326" cy="5738927"/>
          </a:xfrm>
          <a:custGeom>
            <a:avLst/>
            <a:gdLst/>
            <a:ahLst/>
            <a:cxnLst/>
            <a:rect l="l" t="t" r="r" b="b"/>
            <a:pathLst>
              <a:path w="3070326" h="5738927">
                <a:moveTo>
                  <a:pt x="0" y="0"/>
                </a:moveTo>
                <a:lnTo>
                  <a:pt x="3070326" y="0"/>
                </a:lnTo>
                <a:lnTo>
                  <a:pt x="3070326" y="5738927"/>
                </a:lnTo>
                <a:lnTo>
                  <a:pt x="0" y="5738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flipH="1">
            <a:off x="9630376" y="3860458"/>
            <a:ext cx="3077492" cy="6049125"/>
          </a:xfrm>
          <a:custGeom>
            <a:avLst/>
            <a:gdLst/>
            <a:ahLst/>
            <a:cxnLst/>
            <a:rect l="l" t="t" r="r" b="b"/>
            <a:pathLst>
              <a:path w="3077492" h="6049125">
                <a:moveTo>
                  <a:pt x="3077493" y="0"/>
                </a:moveTo>
                <a:lnTo>
                  <a:pt x="0" y="0"/>
                </a:lnTo>
                <a:lnTo>
                  <a:pt x="0" y="6049125"/>
                </a:lnTo>
                <a:lnTo>
                  <a:pt x="3077493" y="6049125"/>
                </a:lnTo>
                <a:lnTo>
                  <a:pt x="307749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TextBox 7"/>
          <p:cNvSpPr txBox="1"/>
          <p:nvPr/>
        </p:nvSpPr>
        <p:spPr>
          <a:xfrm>
            <a:off x="1052374" y="3466446"/>
            <a:ext cx="7525629" cy="3535712"/>
          </a:xfrm>
          <a:custGeom>
            <a:avLst/>
            <a:gdLst>
              <a:gd name="connsiteX0" fmla="*/ 0 w 7525629"/>
              <a:gd name="connsiteY0" fmla="*/ 0 h 3535712"/>
              <a:gd name="connsiteX1" fmla="*/ 353126 w 7525629"/>
              <a:gd name="connsiteY1" fmla="*/ 0 h 3535712"/>
              <a:gd name="connsiteX2" fmla="*/ 706251 w 7525629"/>
              <a:gd name="connsiteY2" fmla="*/ 0 h 3535712"/>
              <a:gd name="connsiteX3" fmla="*/ 1134633 w 7525629"/>
              <a:gd name="connsiteY3" fmla="*/ 0 h 3535712"/>
              <a:gd name="connsiteX4" fmla="*/ 1638272 w 7525629"/>
              <a:gd name="connsiteY4" fmla="*/ 0 h 3535712"/>
              <a:gd name="connsiteX5" fmla="*/ 2141910 w 7525629"/>
              <a:gd name="connsiteY5" fmla="*/ 0 h 3535712"/>
              <a:gd name="connsiteX6" fmla="*/ 2871317 w 7525629"/>
              <a:gd name="connsiteY6" fmla="*/ 0 h 3535712"/>
              <a:gd name="connsiteX7" fmla="*/ 3299699 w 7525629"/>
              <a:gd name="connsiteY7" fmla="*/ 0 h 3535712"/>
              <a:gd name="connsiteX8" fmla="*/ 3652825 w 7525629"/>
              <a:gd name="connsiteY8" fmla="*/ 0 h 3535712"/>
              <a:gd name="connsiteX9" fmla="*/ 4231719 w 7525629"/>
              <a:gd name="connsiteY9" fmla="*/ 0 h 3535712"/>
              <a:gd name="connsiteX10" fmla="*/ 4735357 w 7525629"/>
              <a:gd name="connsiteY10" fmla="*/ 0 h 3535712"/>
              <a:gd name="connsiteX11" fmla="*/ 5238996 w 7525629"/>
              <a:gd name="connsiteY11" fmla="*/ 0 h 3535712"/>
              <a:gd name="connsiteX12" fmla="*/ 5742634 w 7525629"/>
              <a:gd name="connsiteY12" fmla="*/ 0 h 3535712"/>
              <a:gd name="connsiteX13" fmla="*/ 6396785 w 7525629"/>
              <a:gd name="connsiteY13" fmla="*/ 0 h 3535712"/>
              <a:gd name="connsiteX14" fmla="*/ 7525629 w 7525629"/>
              <a:gd name="connsiteY14" fmla="*/ 0 h 3535712"/>
              <a:gd name="connsiteX15" fmla="*/ 7525629 w 7525629"/>
              <a:gd name="connsiteY15" fmla="*/ 483214 h 3535712"/>
              <a:gd name="connsiteX16" fmla="*/ 7525629 w 7525629"/>
              <a:gd name="connsiteY16" fmla="*/ 966428 h 3535712"/>
              <a:gd name="connsiteX17" fmla="*/ 7525629 w 7525629"/>
              <a:gd name="connsiteY17" fmla="*/ 1591070 h 3535712"/>
              <a:gd name="connsiteX18" fmla="*/ 7525629 w 7525629"/>
              <a:gd name="connsiteY18" fmla="*/ 2109641 h 3535712"/>
              <a:gd name="connsiteX19" fmla="*/ 7525629 w 7525629"/>
              <a:gd name="connsiteY19" fmla="*/ 2698927 h 3535712"/>
              <a:gd name="connsiteX20" fmla="*/ 7525629 w 7525629"/>
              <a:gd name="connsiteY20" fmla="*/ 3535712 h 3535712"/>
              <a:gd name="connsiteX21" fmla="*/ 7097247 w 7525629"/>
              <a:gd name="connsiteY21" fmla="*/ 3535712 h 3535712"/>
              <a:gd name="connsiteX22" fmla="*/ 6668865 w 7525629"/>
              <a:gd name="connsiteY22" fmla="*/ 3535712 h 3535712"/>
              <a:gd name="connsiteX23" fmla="*/ 5939458 w 7525629"/>
              <a:gd name="connsiteY23" fmla="*/ 3535712 h 3535712"/>
              <a:gd name="connsiteX24" fmla="*/ 5210051 w 7525629"/>
              <a:gd name="connsiteY24" fmla="*/ 3535712 h 3535712"/>
              <a:gd name="connsiteX25" fmla="*/ 4631156 w 7525629"/>
              <a:gd name="connsiteY25" fmla="*/ 3535712 h 3535712"/>
              <a:gd name="connsiteX26" fmla="*/ 3977005 w 7525629"/>
              <a:gd name="connsiteY26" fmla="*/ 3535712 h 3535712"/>
              <a:gd name="connsiteX27" fmla="*/ 3247598 w 7525629"/>
              <a:gd name="connsiteY27" fmla="*/ 3535712 h 3535712"/>
              <a:gd name="connsiteX28" fmla="*/ 2668704 w 7525629"/>
              <a:gd name="connsiteY28" fmla="*/ 3535712 h 3535712"/>
              <a:gd name="connsiteX29" fmla="*/ 2014553 w 7525629"/>
              <a:gd name="connsiteY29" fmla="*/ 3535712 h 3535712"/>
              <a:gd name="connsiteX30" fmla="*/ 1285146 w 7525629"/>
              <a:gd name="connsiteY30" fmla="*/ 3535712 h 3535712"/>
              <a:gd name="connsiteX31" fmla="*/ 856764 w 7525629"/>
              <a:gd name="connsiteY31" fmla="*/ 3535712 h 3535712"/>
              <a:gd name="connsiteX32" fmla="*/ 0 w 7525629"/>
              <a:gd name="connsiteY32" fmla="*/ 3535712 h 3535712"/>
              <a:gd name="connsiteX33" fmla="*/ 0 w 7525629"/>
              <a:gd name="connsiteY33" fmla="*/ 2911070 h 3535712"/>
              <a:gd name="connsiteX34" fmla="*/ 0 w 7525629"/>
              <a:gd name="connsiteY34" fmla="*/ 2321784 h 3535712"/>
              <a:gd name="connsiteX35" fmla="*/ 0 w 7525629"/>
              <a:gd name="connsiteY35" fmla="*/ 1838570 h 3535712"/>
              <a:gd name="connsiteX36" fmla="*/ 0 w 7525629"/>
              <a:gd name="connsiteY36" fmla="*/ 1213928 h 3535712"/>
              <a:gd name="connsiteX37" fmla="*/ 0 w 7525629"/>
              <a:gd name="connsiteY37" fmla="*/ 624642 h 3535712"/>
              <a:gd name="connsiteX38" fmla="*/ 0 w 7525629"/>
              <a:gd name="connsiteY38" fmla="*/ 0 h 353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525629" h="3535712" fill="none" extrusionOk="0">
                <a:moveTo>
                  <a:pt x="0" y="0"/>
                </a:moveTo>
                <a:cubicBezTo>
                  <a:pt x="79224" y="-3949"/>
                  <a:pt x="224663" y="1537"/>
                  <a:pt x="353126" y="0"/>
                </a:cubicBezTo>
                <a:cubicBezTo>
                  <a:pt x="481589" y="-1537"/>
                  <a:pt x="596137" y="35760"/>
                  <a:pt x="706251" y="0"/>
                </a:cubicBezTo>
                <a:cubicBezTo>
                  <a:pt x="816366" y="-35760"/>
                  <a:pt x="978361" y="34365"/>
                  <a:pt x="1134633" y="0"/>
                </a:cubicBezTo>
                <a:cubicBezTo>
                  <a:pt x="1290905" y="-34365"/>
                  <a:pt x="1390212" y="40921"/>
                  <a:pt x="1638272" y="0"/>
                </a:cubicBezTo>
                <a:cubicBezTo>
                  <a:pt x="1886332" y="-40921"/>
                  <a:pt x="2035270" y="43564"/>
                  <a:pt x="2141910" y="0"/>
                </a:cubicBezTo>
                <a:cubicBezTo>
                  <a:pt x="2248550" y="-43564"/>
                  <a:pt x="2661785" y="8933"/>
                  <a:pt x="2871317" y="0"/>
                </a:cubicBezTo>
                <a:cubicBezTo>
                  <a:pt x="3080849" y="-8933"/>
                  <a:pt x="3107197" y="49669"/>
                  <a:pt x="3299699" y="0"/>
                </a:cubicBezTo>
                <a:cubicBezTo>
                  <a:pt x="3492201" y="-49669"/>
                  <a:pt x="3578069" y="33154"/>
                  <a:pt x="3652825" y="0"/>
                </a:cubicBezTo>
                <a:cubicBezTo>
                  <a:pt x="3727581" y="-33154"/>
                  <a:pt x="4055612" y="60"/>
                  <a:pt x="4231719" y="0"/>
                </a:cubicBezTo>
                <a:cubicBezTo>
                  <a:pt x="4407826" y="-60"/>
                  <a:pt x="4490824" y="3856"/>
                  <a:pt x="4735357" y="0"/>
                </a:cubicBezTo>
                <a:cubicBezTo>
                  <a:pt x="4979890" y="-3856"/>
                  <a:pt x="5026400" y="41740"/>
                  <a:pt x="5238996" y="0"/>
                </a:cubicBezTo>
                <a:cubicBezTo>
                  <a:pt x="5451592" y="-41740"/>
                  <a:pt x="5539971" y="33802"/>
                  <a:pt x="5742634" y="0"/>
                </a:cubicBezTo>
                <a:cubicBezTo>
                  <a:pt x="5945297" y="-33802"/>
                  <a:pt x="6145349" y="10611"/>
                  <a:pt x="6396785" y="0"/>
                </a:cubicBezTo>
                <a:cubicBezTo>
                  <a:pt x="6648221" y="-10611"/>
                  <a:pt x="7071674" y="34203"/>
                  <a:pt x="7525629" y="0"/>
                </a:cubicBezTo>
                <a:cubicBezTo>
                  <a:pt x="7577258" y="155800"/>
                  <a:pt x="7498315" y="267696"/>
                  <a:pt x="7525629" y="483214"/>
                </a:cubicBezTo>
                <a:cubicBezTo>
                  <a:pt x="7552943" y="698732"/>
                  <a:pt x="7518126" y="836050"/>
                  <a:pt x="7525629" y="966428"/>
                </a:cubicBezTo>
                <a:cubicBezTo>
                  <a:pt x="7533132" y="1096806"/>
                  <a:pt x="7524279" y="1345585"/>
                  <a:pt x="7525629" y="1591070"/>
                </a:cubicBezTo>
                <a:cubicBezTo>
                  <a:pt x="7526979" y="1836555"/>
                  <a:pt x="7505865" y="1872769"/>
                  <a:pt x="7525629" y="2109641"/>
                </a:cubicBezTo>
                <a:cubicBezTo>
                  <a:pt x="7545393" y="2346513"/>
                  <a:pt x="7478234" y="2530189"/>
                  <a:pt x="7525629" y="2698927"/>
                </a:cubicBezTo>
                <a:cubicBezTo>
                  <a:pt x="7573024" y="2867665"/>
                  <a:pt x="7454891" y="3312024"/>
                  <a:pt x="7525629" y="3535712"/>
                </a:cubicBezTo>
                <a:cubicBezTo>
                  <a:pt x="7417440" y="3548855"/>
                  <a:pt x="7217423" y="3490662"/>
                  <a:pt x="7097247" y="3535712"/>
                </a:cubicBezTo>
                <a:cubicBezTo>
                  <a:pt x="6977071" y="3580762"/>
                  <a:pt x="6828645" y="3515349"/>
                  <a:pt x="6668865" y="3535712"/>
                </a:cubicBezTo>
                <a:cubicBezTo>
                  <a:pt x="6509085" y="3556075"/>
                  <a:pt x="6232334" y="3451302"/>
                  <a:pt x="5939458" y="3535712"/>
                </a:cubicBezTo>
                <a:cubicBezTo>
                  <a:pt x="5646582" y="3620122"/>
                  <a:pt x="5454919" y="3468992"/>
                  <a:pt x="5210051" y="3535712"/>
                </a:cubicBezTo>
                <a:cubicBezTo>
                  <a:pt x="4965183" y="3602432"/>
                  <a:pt x="4782626" y="3518579"/>
                  <a:pt x="4631156" y="3535712"/>
                </a:cubicBezTo>
                <a:cubicBezTo>
                  <a:pt x="4479686" y="3552845"/>
                  <a:pt x="4168190" y="3464849"/>
                  <a:pt x="3977005" y="3535712"/>
                </a:cubicBezTo>
                <a:cubicBezTo>
                  <a:pt x="3785820" y="3606575"/>
                  <a:pt x="3499716" y="3469434"/>
                  <a:pt x="3247598" y="3535712"/>
                </a:cubicBezTo>
                <a:cubicBezTo>
                  <a:pt x="2995480" y="3601990"/>
                  <a:pt x="2824314" y="3509714"/>
                  <a:pt x="2668704" y="3535712"/>
                </a:cubicBezTo>
                <a:cubicBezTo>
                  <a:pt x="2513094" y="3561710"/>
                  <a:pt x="2152870" y="3493529"/>
                  <a:pt x="2014553" y="3535712"/>
                </a:cubicBezTo>
                <a:cubicBezTo>
                  <a:pt x="1876236" y="3577895"/>
                  <a:pt x="1523402" y="3511984"/>
                  <a:pt x="1285146" y="3535712"/>
                </a:cubicBezTo>
                <a:cubicBezTo>
                  <a:pt x="1046890" y="3559440"/>
                  <a:pt x="1035207" y="3484919"/>
                  <a:pt x="856764" y="3535712"/>
                </a:cubicBezTo>
                <a:cubicBezTo>
                  <a:pt x="678321" y="3586505"/>
                  <a:pt x="352791" y="3528662"/>
                  <a:pt x="0" y="3535712"/>
                </a:cubicBezTo>
                <a:cubicBezTo>
                  <a:pt x="-64363" y="3389302"/>
                  <a:pt x="45733" y="3133044"/>
                  <a:pt x="0" y="2911070"/>
                </a:cubicBezTo>
                <a:cubicBezTo>
                  <a:pt x="-45733" y="2689096"/>
                  <a:pt x="37758" y="2571605"/>
                  <a:pt x="0" y="2321784"/>
                </a:cubicBezTo>
                <a:cubicBezTo>
                  <a:pt x="-37758" y="2071963"/>
                  <a:pt x="8596" y="1995028"/>
                  <a:pt x="0" y="1838570"/>
                </a:cubicBezTo>
                <a:cubicBezTo>
                  <a:pt x="-8596" y="1682112"/>
                  <a:pt x="5360" y="1358271"/>
                  <a:pt x="0" y="1213928"/>
                </a:cubicBezTo>
                <a:cubicBezTo>
                  <a:pt x="-5360" y="1069585"/>
                  <a:pt x="17817" y="842163"/>
                  <a:pt x="0" y="624642"/>
                </a:cubicBezTo>
                <a:cubicBezTo>
                  <a:pt x="-17817" y="407121"/>
                  <a:pt x="16924" y="240837"/>
                  <a:pt x="0" y="0"/>
                </a:cubicBezTo>
                <a:close/>
              </a:path>
              <a:path w="7525629" h="3535712" stroke="0" extrusionOk="0">
                <a:moveTo>
                  <a:pt x="0" y="0"/>
                </a:moveTo>
                <a:cubicBezTo>
                  <a:pt x="215482" y="-42101"/>
                  <a:pt x="307906" y="28440"/>
                  <a:pt x="578895" y="0"/>
                </a:cubicBezTo>
                <a:cubicBezTo>
                  <a:pt x="849884" y="-28440"/>
                  <a:pt x="965565" y="41639"/>
                  <a:pt x="1082533" y="0"/>
                </a:cubicBezTo>
                <a:cubicBezTo>
                  <a:pt x="1199501" y="-41639"/>
                  <a:pt x="1444906" y="49300"/>
                  <a:pt x="1586171" y="0"/>
                </a:cubicBezTo>
                <a:cubicBezTo>
                  <a:pt x="1727436" y="-49300"/>
                  <a:pt x="1779889" y="4757"/>
                  <a:pt x="1939297" y="0"/>
                </a:cubicBezTo>
                <a:cubicBezTo>
                  <a:pt x="2098705" y="-4757"/>
                  <a:pt x="2406197" y="61113"/>
                  <a:pt x="2593448" y="0"/>
                </a:cubicBezTo>
                <a:cubicBezTo>
                  <a:pt x="2780699" y="-61113"/>
                  <a:pt x="3004572" y="56969"/>
                  <a:pt x="3172342" y="0"/>
                </a:cubicBezTo>
                <a:cubicBezTo>
                  <a:pt x="3340112" y="-56969"/>
                  <a:pt x="3472652" y="17240"/>
                  <a:pt x="3600724" y="0"/>
                </a:cubicBezTo>
                <a:cubicBezTo>
                  <a:pt x="3728796" y="-17240"/>
                  <a:pt x="3901400" y="37430"/>
                  <a:pt x="4029106" y="0"/>
                </a:cubicBezTo>
                <a:cubicBezTo>
                  <a:pt x="4156812" y="-37430"/>
                  <a:pt x="4500899" y="63670"/>
                  <a:pt x="4683257" y="0"/>
                </a:cubicBezTo>
                <a:cubicBezTo>
                  <a:pt x="4865615" y="-63670"/>
                  <a:pt x="4971054" y="8634"/>
                  <a:pt x="5186895" y="0"/>
                </a:cubicBezTo>
                <a:cubicBezTo>
                  <a:pt x="5402736" y="-8634"/>
                  <a:pt x="5415097" y="28742"/>
                  <a:pt x="5540021" y="0"/>
                </a:cubicBezTo>
                <a:cubicBezTo>
                  <a:pt x="5664945" y="-28742"/>
                  <a:pt x="6087183" y="5201"/>
                  <a:pt x="6269428" y="0"/>
                </a:cubicBezTo>
                <a:cubicBezTo>
                  <a:pt x="6451673" y="-5201"/>
                  <a:pt x="6553680" y="27426"/>
                  <a:pt x="6697810" y="0"/>
                </a:cubicBezTo>
                <a:cubicBezTo>
                  <a:pt x="6841940" y="-27426"/>
                  <a:pt x="7183943" y="2698"/>
                  <a:pt x="7525629" y="0"/>
                </a:cubicBezTo>
                <a:cubicBezTo>
                  <a:pt x="7576119" y="239221"/>
                  <a:pt x="7472508" y="250482"/>
                  <a:pt x="7525629" y="483214"/>
                </a:cubicBezTo>
                <a:cubicBezTo>
                  <a:pt x="7578750" y="715946"/>
                  <a:pt x="7507507" y="804755"/>
                  <a:pt x="7525629" y="1001785"/>
                </a:cubicBezTo>
                <a:cubicBezTo>
                  <a:pt x="7543751" y="1198815"/>
                  <a:pt x="7492189" y="1479876"/>
                  <a:pt x="7525629" y="1661785"/>
                </a:cubicBezTo>
                <a:cubicBezTo>
                  <a:pt x="7559069" y="1843694"/>
                  <a:pt x="7524814" y="1904957"/>
                  <a:pt x="7525629" y="2144999"/>
                </a:cubicBezTo>
                <a:cubicBezTo>
                  <a:pt x="7526444" y="2385041"/>
                  <a:pt x="7498071" y="2517619"/>
                  <a:pt x="7525629" y="2663570"/>
                </a:cubicBezTo>
                <a:cubicBezTo>
                  <a:pt x="7553187" y="2809521"/>
                  <a:pt x="7455629" y="3237245"/>
                  <a:pt x="7525629" y="3535712"/>
                </a:cubicBezTo>
                <a:cubicBezTo>
                  <a:pt x="7336437" y="3549358"/>
                  <a:pt x="7159549" y="3502011"/>
                  <a:pt x="6946734" y="3535712"/>
                </a:cubicBezTo>
                <a:cubicBezTo>
                  <a:pt x="6733920" y="3569413"/>
                  <a:pt x="6625363" y="3476912"/>
                  <a:pt x="6443096" y="3535712"/>
                </a:cubicBezTo>
                <a:cubicBezTo>
                  <a:pt x="6260829" y="3594512"/>
                  <a:pt x="6132690" y="3492999"/>
                  <a:pt x="5939458" y="3535712"/>
                </a:cubicBezTo>
                <a:cubicBezTo>
                  <a:pt x="5746226" y="3578425"/>
                  <a:pt x="5469721" y="3459147"/>
                  <a:pt x="5285307" y="3535712"/>
                </a:cubicBezTo>
                <a:cubicBezTo>
                  <a:pt x="5100893" y="3612277"/>
                  <a:pt x="4907028" y="3510245"/>
                  <a:pt x="4555900" y="3535712"/>
                </a:cubicBezTo>
                <a:cubicBezTo>
                  <a:pt x="4204772" y="3561179"/>
                  <a:pt x="4236971" y="3496342"/>
                  <a:pt x="4127518" y="3535712"/>
                </a:cubicBezTo>
                <a:cubicBezTo>
                  <a:pt x="4018065" y="3575082"/>
                  <a:pt x="3700285" y="3485847"/>
                  <a:pt x="3473367" y="3535712"/>
                </a:cubicBezTo>
                <a:cubicBezTo>
                  <a:pt x="3246449" y="3585577"/>
                  <a:pt x="3104248" y="3496744"/>
                  <a:pt x="2743960" y="3535712"/>
                </a:cubicBezTo>
                <a:cubicBezTo>
                  <a:pt x="2383672" y="3574680"/>
                  <a:pt x="2282075" y="3484541"/>
                  <a:pt x="2165066" y="3535712"/>
                </a:cubicBezTo>
                <a:cubicBezTo>
                  <a:pt x="2048057" y="3586883"/>
                  <a:pt x="1791622" y="3499554"/>
                  <a:pt x="1435658" y="3535712"/>
                </a:cubicBezTo>
                <a:cubicBezTo>
                  <a:pt x="1079694" y="3571870"/>
                  <a:pt x="1237935" y="3504705"/>
                  <a:pt x="1082533" y="3535712"/>
                </a:cubicBezTo>
                <a:cubicBezTo>
                  <a:pt x="927131" y="3566719"/>
                  <a:pt x="726049" y="3528594"/>
                  <a:pt x="578895" y="3535712"/>
                </a:cubicBezTo>
                <a:cubicBezTo>
                  <a:pt x="431741" y="3542830"/>
                  <a:pt x="145987" y="3508494"/>
                  <a:pt x="0" y="3535712"/>
                </a:cubicBezTo>
                <a:cubicBezTo>
                  <a:pt x="-18197" y="3338913"/>
                  <a:pt x="34405" y="3168224"/>
                  <a:pt x="0" y="3052498"/>
                </a:cubicBezTo>
                <a:cubicBezTo>
                  <a:pt x="-34405" y="2936772"/>
                  <a:pt x="16309" y="2711310"/>
                  <a:pt x="0" y="2392498"/>
                </a:cubicBezTo>
                <a:cubicBezTo>
                  <a:pt x="-16309" y="2073686"/>
                  <a:pt x="35654" y="1947014"/>
                  <a:pt x="0" y="1803213"/>
                </a:cubicBezTo>
                <a:cubicBezTo>
                  <a:pt x="-35654" y="1659412"/>
                  <a:pt x="64037" y="1433473"/>
                  <a:pt x="0" y="1178571"/>
                </a:cubicBezTo>
                <a:cubicBezTo>
                  <a:pt x="-64037" y="923669"/>
                  <a:pt x="45993" y="795081"/>
                  <a:pt x="0" y="695357"/>
                </a:cubicBezTo>
                <a:cubicBezTo>
                  <a:pt x="-45993" y="595633"/>
                  <a:pt x="39144" y="256727"/>
                  <a:pt x="0" y="0"/>
                </a:cubicBezTo>
                <a:close/>
              </a:path>
            </a:pathLst>
          </a:custGeom>
          <a:ln>
            <a:solidFill>
              <a:schemeClr val="tx1"/>
            </a:solidFill>
            <a:extLst>
              <a:ext uri="{C807C97D-BFC1-408E-A445-0C87EB9F89A2}">
                <ask:lineSketchStyleProps xmlns:ask="http://schemas.microsoft.com/office/drawing/2018/sketchyshapes" sd="1101146757">
                  <a:prstGeom prst="rect">
                    <a:avLst/>
                  </a:prstGeom>
                  <ask:type>
                    <ask:lineSketchScribble/>
                  </ask:type>
                </ask:lineSketchStyleProps>
              </a:ext>
            </a:extLst>
          </a:ln>
        </p:spPr>
        <p:txBody>
          <a:bodyPr lIns="0" tIns="0" rIns="0" bIns="0" rtlCol="0" anchor="t">
            <a:spAutoFit/>
          </a:bodyPr>
          <a:lstStyle/>
          <a:p>
            <a:pPr algn="ctr">
              <a:lnSpc>
                <a:spcPts val="3920"/>
              </a:lnSpc>
            </a:pPr>
            <a:endParaRPr lang="en-US" sz="4400" dirty="0">
              <a:solidFill>
                <a:srgbClr val="000000"/>
              </a:solidFill>
              <a:latin typeface="Klima"/>
              <a:ea typeface="Klima"/>
              <a:cs typeface="Klima"/>
              <a:sym typeface="Klima"/>
            </a:endParaRPr>
          </a:p>
          <a:p>
            <a:pPr algn="ctr">
              <a:lnSpc>
                <a:spcPts val="3920"/>
              </a:lnSpc>
            </a:pPr>
            <a:r>
              <a:rPr lang="en-US" sz="4400" dirty="0">
                <a:solidFill>
                  <a:srgbClr val="000000"/>
                </a:solidFill>
                <a:latin typeface="Klima"/>
                <a:ea typeface="Klima"/>
                <a:cs typeface="Klima"/>
                <a:sym typeface="Klima"/>
              </a:rPr>
              <a:t>‘Revision’ can be a daunting prospect if you are unequipped with the knowledge and skillset required to effectively conduct it.</a:t>
            </a:r>
          </a:p>
        </p:txBody>
      </p:sp>
      <p:sp>
        <p:nvSpPr>
          <p:cNvPr id="8" name="TextBox 8"/>
          <p:cNvSpPr txBox="1"/>
          <p:nvPr/>
        </p:nvSpPr>
        <p:spPr>
          <a:xfrm>
            <a:off x="552864" y="452371"/>
            <a:ext cx="9144000" cy="2325637"/>
          </a:xfrm>
          <a:prstGeom prst="rect">
            <a:avLst/>
          </a:prstGeom>
        </p:spPr>
        <p:txBody>
          <a:bodyPr wrap="square" lIns="0" tIns="0" rIns="0" bIns="0" rtlCol="0" anchor="t">
            <a:spAutoFit/>
          </a:bodyPr>
          <a:lstStyle/>
          <a:p>
            <a:pPr marL="0" lvl="0" indent="0" algn="ctr">
              <a:lnSpc>
                <a:spcPts val="9600"/>
              </a:lnSpc>
              <a:spcBef>
                <a:spcPct val="0"/>
              </a:spcBef>
            </a:pPr>
            <a:r>
              <a:rPr lang="en-US" sz="6000" dirty="0">
                <a:solidFill>
                  <a:srgbClr val="000000"/>
                </a:solidFill>
                <a:latin typeface="Squada One"/>
                <a:ea typeface="Squada One"/>
                <a:cs typeface="Squada One"/>
                <a:sym typeface="Squada One"/>
              </a:rPr>
              <a:t>I KNOW I NEED TO REVISE… </a:t>
            </a:r>
          </a:p>
          <a:p>
            <a:pPr marL="0" lvl="0" indent="0" algn="ctr">
              <a:lnSpc>
                <a:spcPts val="9600"/>
              </a:lnSpc>
              <a:spcBef>
                <a:spcPct val="0"/>
              </a:spcBef>
            </a:pPr>
            <a:r>
              <a:rPr lang="en-US" sz="6000" dirty="0">
                <a:solidFill>
                  <a:srgbClr val="000000"/>
                </a:solidFill>
                <a:latin typeface="Squada One"/>
                <a:ea typeface="Squada One"/>
                <a:cs typeface="Squada One"/>
                <a:sym typeface="Squada One"/>
              </a:rPr>
              <a:t>BUT WHAT DO I DO?</a:t>
            </a:r>
          </a:p>
        </p:txBody>
      </p:sp>
      <p:sp>
        <p:nvSpPr>
          <p:cNvPr id="9" name="TextBox 7">
            <a:extLst>
              <a:ext uri="{FF2B5EF4-FFF2-40B4-BE49-F238E27FC236}">
                <a16:creationId xmlns:a16="http://schemas.microsoft.com/office/drawing/2014/main" id="{75E51174-1282-6EE4-2426-401DE1D3C317}"/>
              </a:ext>
            </a:extLst>
          </p:cNvPr>
          <p:cNvSpPr txBox="1"/>
          <p:nvPr/>
        </p:nvSpPr>
        <p:spPr>
          <a:xfrm>
            <a:off x="1030475" y="7892785"/>
            <a:ext cx="7525629" cy="534890"/>
          </a:xfrm>
          <a:custGeom>
            <a:avLst/>
            <a:gdLst>
              <a:gd name="connsiteX0" fmla="*/ 0 w 7525629"/>
              <a:gd name="connsiteY0" fmla="*/ 0 h 534890"/>
              <a:gd name="connsiteX1" fmla="*/ 729407 w 7525629"/>
              <a:gd name="connsiteY1" fmla="*/ 0 h 534890"/>
              <a:gd name="connsiteX2" fmla="*/ 1082533 w 7525629"/>
              <a:gd name="connsiteY2" fmla="*/ 0 h 534890"/>
              <a:gd name="connsiteX3" fmla="*/ 1811940 w 7525629"/>
              <a:gd name="connsiteY3" fmla="*/ 0 h 534890"/>
              <a:gd name="connsiteX4" fmla="*/ 2390834 w 7525629"/>
              <a:gd name="connsiteY4" fmla="*/ 0 h 534890"/>
              <a:gd name="connsiteX5" fmla="*/ 3120242 w 7525629"/>
              <a:gd name="connsiteY5" fmla="*/ 0 h 534890"/>
              <a:gd name="connsiteX6" fmla="*/ 3548624 w 7525629"/>
              <a:gd name="connsiteY6" fmla="*/ 0 h 534890"/>
              <a:gd name="connsiteX7" fmla="*/ 4127518 w 7525629"/>
              <a:gd name="connsiteY7" fmla="*/ 0 h 534890"/>
              <a:gd name="connsiteX8" fmla="*/ 4480644 w 7525629"/>
              <a:gd name="connsiteY8" fmla="*/ 0 h 534890"/>
              <a:gd name="connsiteX9" fmla="*/ 5059538 w 7525629"/>
              <a:gd name="connsiteY9" fmla="*/ 0 h 534890"/>
              <a:gd name="connsiteX10" fmla="*/ 5563177 w 7525629"/>
              <a:gd name="connsiteY10" fmla="*/ 0 h 534890"/>
              <a:gd name="connsiteX11" fmla="*/ 6142071 w 7525629"/>
              <a:gd name="connsiteY11" fmla="*/ 0 h 534890"/>
              <a:gd name="connsiteX12" fmla="*/ 6495197 w 7525629"/>
              <a:gd name="connsiteY12" fmla="*/ 0 h 534890"/>
              <a:gd name="connsiteX13" fmla="*/ 6923579 w 7525629"/>
              <a:gd name="connsiteY13" fmla="*/ 0 h 534890"/>
              <a:gd name="connsiteX14" fmla="*/ 7525629 w 7525629"/>
              <a:gd name="connsiteY14" fmla="*/ 0 h 534890"/>
              <a:gd name="connsiteX15" fmla="*/ 7525629 w 7525629"/>
              <a:gd name="connsiteY15" fmla="*/ 534890 h 534890"/>
              <a:gd name="connsiteX16" fmla="*/ 6796222 w 7525629"/>
              <a:gd name="connsiteY16" fmla="*/ 534890 h 534890"/>
              <a:gd name="connsiteX17" fmla="*/ 6443096 w 7525629"/>
              <a:gd name="connsiteY17" fmla="*/ 534890 h 534890"/>
              <a:gd name="connsiteX18" fmla="*/ 6014714 w 7525629"/>
              <a:gd name="connsiteY18" fmla="*/ 534890 h 534890"/>
              <a:gd name="connsiteX19" fmla="*/ 5661589 w 7525629"/>
              <a:gd name="connsiteY19" fmla="*/ 534890 h 534890"/>
              <a:gd name="connsiteX20" fmla="*/ 5157950 w 7525629"/>
              <a:gd name="connsiteY20" fmla="*/ 534890 h 534890"/>
              <a:gd name="connsiteX21" fmla="*/ 4503800 w 7525629"/>
              <a:gd name="connsiteY21" fmla="*/ 534890 h 534890"/>
              <a:gd name="connsiteX22" fmla="*/ 4000161 w 7525629"/>
              <a:gd name="connsiteY22" fmla="*/ 534890 h 534890"/>
              <a:gd name="connsiteX23" fmla="*/ 3346010 w 7525629"/>
              <a:gd name="connsiteY23" fmla="*/ 534890 h 534890"/>
              <a:gd name="connsiteX24" fmla="*/ 2691860 w 7525629"/>
              <a:gd name="connsiteY24" fmla="*/ 534890 h 534890"/>
              <a:gd name="connsiteX25" fmla="*/ 1962452 w 7525629"/>
              <a:gd name="connsiteY25" fmla="*/ 534890 h 534890"/>
              <a:gd name="connsiteX26" fmla="*/ 1609327 w 7525629"/>
              <a:gd name="connsiteY26" fmla="*/ 534890 h 534890"/>
              <a:gd name="connsiteX27" fmla="*/ 1256201 w 7525629"/>
              <a:gd name="connsiteY27" fmla="*/ 534890 h 534890"/>
              <a:gd name="connsiteX28" fmla="*/ 752563 w 7525629"/>
              <a:gd name="connsiteY28" fmla="*/ 534890 h 534890"/>
              <a:gd name="connsiteX29" fmla="*/ 0 w 7525629"/>
              <a:gd name="connsiteY29" fmla="*/ 534890 h 534890"/>
              <a:gd name="connsiteX30" fmla="*/ 0 w 7525629"/>
              <a:gd name="connsiteY30" fmla="*/ 0 h 53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5629" h="534890" fill="none" extrusionOk="0">
                <a:moveTo>
                  <a:pt x="0" y="0"/>
                </a:moveTo>
                <a:cubicBezTo>
                  <a:pt x="360104" y="-67063"/>
                  <a:pt x="472341" y="81605"/>
                  <a:pt x="729407" y="0"/>
                </a:cubicBezTo>
                <a:cubicBezTo>
                  <a:pt x="986473" y="-81605"/>
                  <a:pt x="920619" y="22433"/>
                  <a:pt x="1082533" y="0"/>
                </a:cubicBezTo>
                <a:cubicBezTo>
                  <a:pt x="1244447" y="-22433"/>
                  <a:pt x="1452333" y="72982"/>
                  <a:pt x="1811940" y="0"/>
                </a:cubicBezTo>
                <a:cubicBezTo>
                  <a:pt x="2171547" y="-72982"/>
                  <a:pt x="2111339" y="9705"/>
                  <a:pt x="2390834" y="0"/>
                </a:cubicBezTo>
                <a:cubicBezTo>
                  <a:pt x="2670329" y="-9705"/>
                  <a:pt x="2912618" y="86265"/>
                  <a:pt x="3120242" y="0"/>
                </a:cubicBezTo>
                <a:cubicBezTo>
                  <a:pt x="3327866" y="-86265"/>
                  <a:pt x="3419984" y="11118"/>
                  <a:pt x="3548624" y="0"/>
                </a:cubicBezTo>
                <a:cubicBezTo>
                  <a:pt x="3677264" y="-11118"/>
                  <a:pt x="3942773" y="34877"/>
                  <a:pt x="4127518" y="0"/>
                </a:cubicBezTo>
                <a:cubicBezTo>
                  <a:pt x="4312263" y="-34877"/>
                  <a:pt x="4378737" y="17990"/>
                  <a:pt x="4480644" y="0"/>
                </a:cubicBezTo>
                <a:cubicBezTo>
                  <a:pt x="4582551" y="-17990"/>
                  <a:pt x="4832067" y="68570"/>
                  <a:pt x="5059538" y="0"/>
                </a:cubicBezTo>
                <a:cubicBezTo>
                  <a:pt x="5287009" y="-68570"/>
                  <a:pt x="5386779" y="42692"/>
                  <a:pt x="5563177" y="0"/>
                </a:cubicBezTo>
                <a:cubicBezTo>
                  <a:pt x="5739575" y="-42692"/>
                  <a:pt x="5977111" y="14248"/>
                  <a:pt x="6142071" y="0"/>
                </a:cubicBezTo>
                <a:cubicBezTo>
                  <a:pt x="6307031" y="-14248"/>
                  <a:pt x="6376644" y="34042"/>
                  <a:pt x="6495197" y="0"/>
                </a:cubicBezTo>
                <a:cubicBezTo>
                  <a:pt x="6613750" y="-34042"/>
                  <a:pt x="6767307" y="34365"/>
                  <a:pt x="6923579" y="0"/>
                </a:cubicBezTo>
                <a:cubicBezTo>
                  <a:pt x="7079851" y="-34365"/>
                  <a:pt x="7344898" y="8702"/>
                  <a:pt x="7525629" y="0"/>
                </a:cubicBezTo>
                <a:cubicBezTo>
                  <a:pt x="7546828" y="172013"/>
                  <a:pt x="7492000" y="412536"/>
                  <a:pt x="7525629" y="534890"/>
                </a:cubicBezTo>
                <a:cubicBezTo>
                  <a:pt x="7224575" y="579089"/>
                  <a:pt x="7053235" y="470660"/>
                  <a:pt x="6796222" y="534890"/>
                </a:cubicBezTo>
                <a:cubicBezTo>
                  <a:pt x="6539209" y="599120"/>
                  <a:pt x="6549557" y="533087"/>
                  <a:pt x="6443096" y="534890"/>
                </a:cubicBezTo>
                <a:cubicBezTo>
                  <a:pt x="6336635" y="536693"/>
                  <a:pt x="6145010" y="497922"/>
                  <a:pt x="6014714" y="534890"/>
                </a:cubicBezTo>
                <a:cubicBezTo>
                  <a:pt x="5884418" y="571858"/>
                  <a:pt x="5765511" y="506475"/>
                  <a:pt x="5661589" y="534890"/>
                </a:cubicBezTo>
                <a:cubicBezTo>
                  <a:pt x="5557668" y="563305"/>
                  <a:pt x="5346845" y="533056"/>
                  <a:pt x="5157950" y="534890"/>
                </a:cubicBezTo>
                <a:cubicBezTo>
                  <a:pt x="4969055" y="536724"/>
                  <a:pt x="4683377" y="478780"/>
                  <a:pt x="4503800" y="534890"/>
                </a:cubicBezTo>
                <a:cubicBezTo>
                  <a:pt x="4324223" y="591000"/>
                  <a:pt x="4157891" y="512185"/>
                  <a:pt x="4000161" y="534890"/>
                </a:cubicBezTo>
                <a:cubicBezTo>
                  <a:pt x="3842431" y="557595"/>
                  <a:pt x="3515693" y="483615"/>
                  <a:pt x="3346010" y="534890"/>
                </a:cubicBezTo>
                <a:cubicBezTo>
                  <a:pt x="3176327" y="586165"/>
                  <a:pt x="2850729" y="520464"/>
                  <a:pt x="2691860" y="534890"/>
                </a:cubicBezTo>
                <a:cubicBezTo>
                  <a:pt x="2532991" y="549316"/>
                  <a:pt x="2288494" y="482422"/>
                  <a:pt x="1962452" y="534890"/>
                </a:cubicBezTo>
                <a:cubicBezTo>
                  <a:pt x="1636410" y="587358"/>
                  <a:pt x="1711048" y="516298"/>
                  <a:pt x="1609327" y="534890"/>
                </a:cubicBezTo>
                <a:cubicBezTo>
                  <a:pt x="1507607" y="553482"/>
                  <a:pt x="1333524" y="525236"/>
                  <a:pt x="1256201" y="534890"/>
                </a:cubicBezTo>
                <a:cubicBezTo>
                  <a:pt x="1178878" y="544544"/>
                  <a:pt x="879639" y="505502"/>
                  <a:pt x="752563" y="534890"/>
                </a:cubicBezTo>
                <a:cubicBezTo>
                  <a:pt x="625487" y="564278"/>
                  <a:pt x="369505" y="457690"/>
                  <a:pt x="0" y="534890"/>
                </a:cubicBezTo>
                <a:cubicBezTo>
                  <a:pt x="-38039" y="290209"/>
                  <a:pt x="7046" y="236860"/>
                  <a:pt x="0" y="0"/>
                </a:cubicBezTo>
                <a:close/>
              </a:path>
              <a:path w="7525629" h="534890" stroke="0" extrusionOk="0">
                <a:moveTo>
                  <a:pt x="0" y="0"/>
                </a:moveTo>
                <a:cubicBezTo>
                  <a:pt x="215482" y="-42101"/>
                  <a:pt x="307906" y="28440"/>
                  <a:pt x="578895" y="0"/>
                </a:cubicBezTo>
                <a:cubicBezTo>
                  <a:pt x="849884" y="-28440"/>
                  <a:pt x="965565" y="41639"/>
                  <a:pt x="1082533" y="0"/>
                </a:cubicBezTo>
                <a:cubicBezTo>
                  <a:pt x="1199501" y="-41639"/>
                  <a:pt x="1444906" y="49300"/>
                  <a:pt x="1586171" y="0"/>
                </a:cubicBezTo>
                <a:cubicBezTo>
                  <a:pt x="1727436" y="-49300"/>
                  <a:pt x="1779889" y="4757"/>
                  <a:pt x="1939297" y="0"/>
                </a:cubicBezTo>
                <a:cubicBezTo>
                  <a:pt x="2098705" y="-4757"/>
                  <a:pt x="2406197" y="61113"/>
                  <a:pt x="2593448" y="0"/>
                </a:cubicBezTo>
                <a:cubicBezTo>
                  <a:pt x="2780699" y="-61113"/>
                  <a:pt x="3004572" y="56969"/>
                  <a:pt x="3172342" y="0"/>
                </a:cubicBezTo>
                <a:cubicBezTo>
                  <a:pt x="3340112" y="-56969"/>
                  <a:pt x="3472652" y="17240"/>
                  <a:pt x="3600724" y="0"/>
                </a:cubicBezTo>
                <a:cubicBezTo>
                  <a:pt x="3728796" y="-17240"/>
                  <a:pt x="3901400" y="37430"/>
                  <a:pt x="4029106" y="0"/>
                </a:cubicBezTo>
                <a:cubicBezTo>
                  <a:pt x="4156812" y="-37430"/>
                  <a:pt x="4500899" y="63670"/>
                  <a:pt x="4683257" y="0"/>
                </a:cubicBezTo>
                <a:cubicBezTo>
                  <a:pt x="4865615" y="-63670"/>
                  <a:pt x="4971054" y="8634"/>
                  <a:pt x="5186895" y="0"/>
                </a:cubicBezTo>
                <a:cubicBezTo>
                  <a:pt x="5402736" y="-8634"/>
                  <a:pt x="5415097" y="28742"/>
                  <a:pt x="5540021" y="0"/>
                </a:cubicBezTo>
                <a:cubicBezTo>
                  <a:pt x="5664945" y="-28742"/>
                  <a:pt x="6087183" y="5201"/>
                  <a:pt x="6269428" y="0"/>
                </a:cubicBezTo>
                <a:cubicBezTo>
                  <a:pt x="6451673" y="-5201"/>
                  <a:pt x="6553680" y="27426"/>
                  <a:pt x="6697810" y="0"/>
                </a:cubicBezTo>
                <a:cubicBezTo>
                  <a:pt x="6841940" y="-27426"/>
                  <a:pt x="7183943" y="2698"/>
                  <a:pt x="7525629" y="0"/>
                </a:cubicBezTo>
                <a:cubicBezTo>
                  <a:pt x="7576163" y="128674"/>
                  <a:pt x="7510976" y="406744"/>
                  <a:pt x="7525629" y="534890"/>
                </a:cubicBezTo>
                <a:cubicBezTo>
                  <a:pt x="7438216" y="563673"/>
                  <a:pt x="7285045" y="503250"/>
                  <a:pt x="7097247" y="534890"/>
                </a:cubicBezTo>
                <a:cubicBezTo>
                  <a:pt x="6909449" y="566530"/>
                  <a:pt x="6743560" y="530044"/>
                  <a:pt x="6593609" y="534890"/>
                </a:cubicBezTo>
                <a:cubicBezTo>
                  <a:pt x="6443658" y="539736"/>
                  <a:pt x="6252399" y="488033"/>
                  <a:pt x="6165227" y="534890"/>
                </a:cubicBezTo>
                <a:cubicBezTo>
                  <a:pt x="6078055" y="581747"/>
                  <a:pt x="5779558" y="487200"/>
                  <a:pt x="5511076" y="534890"/>
                </a:cubicBezTo>
                <a:cubicBezTo>
                  <a:pt x="5242594" y="582580"/>
                  <a:pt x="5269833" y="513014"/>
                  <a:pt x="5157950" y="534890"/>
                </a:cubicBezTo>
                <a:cubicBezTo>
                  <a:pt x="5046067" y="556766"/>
                  <a:pt x="4790833" y="499322"/>
                  <a:pt x="4579056" y="534890"/>
                </a:cubicBezTo>
                <a:cubicBezTo>
                  <a:pt x="4367279" y="570458"/>
                  <a:pt x="4257685" y="476090"/>
                  <a:pt x="4075418" y="534890"/>
                </a:cubicBezTo>
                <a:cubicBezTo>
                  <a:pt x="3893151" y="593690"/>
                  <a:pt x="3770593" y="497890"/>
                  <a:pt x="3571779" y="534890"/>
                </a:cubicBezTo>
                <a:cubicBezTo>
                  <a:pt x="3372965" y="571890"/>
                  <a:pt x="3102042" y="458325"/>
                  <a:pt x="2917628" y="534890"/>
                </a:cubicBezTo>
                <a:cubicBezTo>
                  <a:pt x="2733214" y="611455"/>
                  <a:pt x="2539349" y="509423"/>
                  <a:pt x="2188221" y="534890"/>
                </a:cubicBezTo>
                <a:cubicBezTo>
                  <a:pt x="1837093" y="560357"/>
                  <a:pt x="1869292" y="495520"/>
                  <a:pt x="1759839" y="534890"/>
                </a:cubicBezTo>
                <a:cubicBezTo>
                  <a:pt x="1650386" y="574260"/>
                  <a:pt x="1328136" y="479334"/>
                  <a:pt x="1105689" y="534890"/>
                </a:cubicBezTo>
                <a:cubicBezTo>
                  <a:pt x="883242" y="590446"/>
                  <a:pt x="277170" y="463823"/>
                  <a:pt x="0" y="534890"/>
                </a:cubicBezTo>
                <a:cubicBezTo>
                  <a:pt x="-57358" y="281008"/>
                  <a:pt x="63795" y="208900"/>
                  <a:pt x="0" y="0"/>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101146757">
                  <a:prstGeom prst="rect">
                    <a:avLst/>
                  </a:prstGeom>
                  <ask:type>
                    <ask:lineSketchScribble/>
                  </ask:type>
                </ask:lineSketchStyleProps>
              </a:ext>
            </a:extLst>
          </a:ln>
        </p:spPr>
        <p:txBody>
          <a:bodyPr lIns="0" tIns="0" rIns="0" bIns="0" rtlCol="0" anchor="t">
            <a:spAutoFit/>
          </a:bodyPr>
          <a:lstStyle/>
          <a:p>
            <a:pPr algn="ctr">
              <a:lnSpc>
                <a:spcPts val="3920"/>
              </a:lnSpc>
            </a:pPr>
            <a:r>
              <a:rPr lang="en-US" sz="4400" dirty="0">
                <a:solidFill>
                  <a:srgbClr val="000000"/>
                </a:solidFill>
                <a:latin typeface="Klima"/>
                <a:ea typeface="Klima"/>
                <a:cs typeface="Klima"/>
                <a:sym typeface="Klima"/>
              </a:rPr>
              <a:t>Here’s some advice…</a:t>
            </a:r>
          </a:p>
        </p:txBody>
      </p:sp>
    </p:spTree>
    <p:extLst>
      <p:ext uri="{BB962C8B-B14F-4D97-AF65-F5344CB8AC3E}">
        <p14:creationId xmlns:p14="http://schemas.microsoft.com/office/powerpoint/2010/main" val="33011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3" name="TextBox 3"/>
          <p:cNvSpPr txBox="1"/>
          <p:nvPr/>
        </p:nvSpPr>
        <p:spPr>
          <a:xfrm>
            <a:off x="4223282" y="4148137"/>
            <a:ext cx="9841437" cy="1871346"/>
          </a:xfrm>
          <a:prstGeom prst="rect">
            <a:avLst/>
          </a:prstGeom>
        </p:spPr>
        <p:txBody>
          <a:bodyPr lIns="0" tIns="0" rIns="0" bIns="0" rtlCol="0" anchor="t">
            <a:spAutoFit/>
          </a:bodyPr>
          <a:lstStyle/>
          <a:p>
            <a:pPr marL="0" lvl="0" indent="0" algn="ctr">
              <a:lnSpc>
                <a:spcPts val="15598"/>
              </a:lnSpc>
              <a:spcBef>
                <a:spcPct val="0"/>
              </a:spcBef>
            </a:pPr>
            <a:r>
              <a:rPr lang="en-US" sz="12999" spc="259" dirty="0">
                <a:solidFill>
                  <a:srgbClr val="000000"/>
                </a:solidFill>
                <a:latin typeface="Squada One"/>
                <a:ea typeface="Squada One"/>
                <a:cs typeface="Squada One"/>
                <a:sym typeface="Squada One"/>
              </a:rPr>
              <a:t>ADVICE</a:t>
            </a:r>
          </a:p>
        </p:txBody>
      </p:sp>
      <p:sp>
        <p:nvSpPr>
          <p:cNvPr id="4" name="AutoShape 4"/>
          <p:cNvSpPr/>
          <p:nvPr/>
        </p:nvSpPr>
        <p:spPr>
          <a:xfrm>
            <a:off x="4223282" y="3143250"/>
            <a:ext cx="9841437" cy="0"/>
          </a:xfrm>
          <a:prstGeom prst="line">
            <a:avLst/>
          </a:prstGeom>
          <a:ln w="38100" cap="flat">
            <a:solidFill>
              <a:srgbClr val="143C3C"/>
            </a:solidFill>
            <a:prstDash val="solid"/>
            <a:headEnd type="none" w="sm" len="sm"/>
            <a:tailEnd type="none" w="sm" len="sm"/>
          </a:ln>
        </p:spPr>
        <p:txBody>
          <a:bodyPr/>
          <a:lstStyle/>
          <a:p>
            <a:endParaRPr lang="en-GB"/>
          </a:p>
        </p:txBody>
      </p:sp>
      <p:sp>
        <p:nvSpPr>
          <p:cNvPr id="5" name="AutoShape 5"/>
          <p:cNvSpPr/>
          <p:nvPr/>
        </p:nvSpPr>
        <p:spPr>
          <a:xfrm>
            <a:off x="4223282" y="7105650"/>
            <a:ext cx="9841437" cy="0"/>
          </a:xfrm>
          <a:prstGeom prst="line">
            <a:avLst/>
          </a:prstGeom>
          <a:ln w="38100" cap="flat">
            <a:solidFill>
              <a:srgbClr val="143C3C"/>
            </a:solidFill>
            <a:prstDash val="solid"/>
            <a:headEnd type="none" w="sm" len="sm"/>
            <a:tailEnd type="none" w="sm" len="sm"/>
          </a:ln>
        </p:spPr>
        <p:txBody>
          <a:bodyPr/>
          <a:lstStyle/>
          <a:p>
            <a:endParaRPr lang="en-GB"/>
          </a:p>
        </p:txBody>
      </p:sp>
      <p:sp>
        <p:nvSpPr>
          <p:cNvPr id="6" name="Freeform 6"/>
          <p:cNvSpPr/>
          <p:nvPr/>
        </p:nvSpPr>
        <p:spPr>
          <a:xfrm flipV="1">
            <a:off x="-1133714" y="9175258"/>
            <a:ext cx="20555429" cy="2389569"/>
          </a:xfrm>
          <a:custGeom>
            <a:avLst/>
            <a:gdLst/>
            <a:ahLst/>
            <a:cxnLst/>
            <a:rect l="l" t="t" r="r" b="b"/>
            <a:pathLst>
              <a:path w="20555429" h="2389569">
                <a:moveTo>
                  <a:pt x="0" y="2389568"/>
                </a:moveTo>
                <a:lnTo>
                  <a:pt x="20555428" y="2389568"/>
                </a:lnTo>
                <a:lnTo>
                  <a:pt x="20555428" y="0"/>
                </a:lnTo>
                <a:lnTo>
                  <a:pt x="0" y="0"/>
                </a:lnTo>
                <a:lnTo>
                  <a:pt x="0" y="23895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133714" y="-1277826"/>
            <a:ext cx="20555429" cy="2389569"/>
          </a:xfrm>
          <a:custGeom>
            <a:avLst/>
            <a:gdLst/>
            <a:ahLst/>
            <a:cxnLst/>
            <a:rect l="l" t="t" r="r" b="b"/>
            <a:pathLst>
              <a:path w="20555429" h="2389569">
                <a:moveTo>
                  <a:pt x="0" y="0"/>
                </a:moveTo>
                <a:lnTo>
                  <a:pt x="20555428" y="0"/>
                </a:lnTo>
                <a:lnTo>
                  <a:pt x="20555428" y="2389568"/>
                </a:lnTo>
                <a:lnTo>
                  <a:pt x="0" y="238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0" name="Freeform 19">
            <a:extLst>
              <a:ext uri="{FF2B5EF4-FFF2-40B4-BE49-F238E27FC236}">
                <a16:creationId xmlns:a16="http://schemas.microsoft.com/office/drawing/2014/main" id="{0A8378E9-C58B-89BF-B66A-1C9C03D064A6}"/>
              </a:ext>
            </a:extLst>
          </p:cNvPr>
          <p:cNvSpPr/>
          <p:nvPr/>
        </p:nvSpPr>
        <p:spPr>
          <a:xfrm flipH="1">
            <a:off x="2519929" y="4113658"/>
            <a:ext cx="2297572" cy="1905825"/>
          </a:xfrm>
          <a:custGeom>
            <a:avLst/>
            <a:gdLst/>
            <a:ahLst/>
            <a:cxnLst/>
            <a:rect l="l" t="t" r="r" b="b"/>
            <a:pathLst>
              <a:path w="1551536" h="1619250">
                <a:moveTo>
                  <a:pt x="1551536" y="0"/>
                </a:moveTo>
                <a:lnTo>
                  <a:pt x="0" y="0"/>
                </a:lnTo>
                <a:lnTo>
                  <a:pt x="0" y="1619250"/>
                </a:lnTo>
                <a:lnTo>
                  <a:pt x="1551536" y="1619250"/>
                </a:lnTo>
                <a:lnTo>
                  <a:pt x="155153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7">
            <a:extLst>
              <a:ext uri="{FF2B5EF4-FFF2-40B4-BE49-F238E27FC236}">
                <a16:creationId xmlns:a16="http://schemas.microsoft.com/office/drawing/2014/main" id="{ABB58E04-3868-0161-E8E2-9A3B397219B0}"/>
              </a:ext>
            </a:extLst>
          </p:cNvPr>
          <p:cNvSpPr/>
          <p:nvPr/>
        </p:nvSpPr>
        <p:spPr>
          <a:xfrm>
            <a:off x="13279089" y="4239085"/>
            <a:ext cx="1894763" cy="1871345"/>
          </a:xfrm>
          <a:custGeom>
            <a:avLst/>
            <a:gdLst/>
            <a:ahLst/>
            <a:cxnLst/>
            <a:rect l="l" t="t" r="r" b="b"/>
            <a:pathLst>
              <a:path w="1522095" h="1619250">
                <a:moveTo>
                  <a:pt x="0" y="0"/>
                </a:moveTo>
                <a:lnTo>
                  <a:pt x="1522095" y="0"/>
                </a:lnTo>
                <a:lnTo>
                  <a:pt x="1522095" y="1619250"/>
                </a:lnTo>
                <a:lnTo>
                  <a:pt x="0" y="16192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extLst>
      <p:ext uri="{BB962C8B-B14F-4D97-AF65-F5344CB8AC3E}">
        <p14:creationId xmlns:p14="http://schemas.microsoft.com/office/powerpoint/2010/main" val="486251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8" y="-1702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en-GB"/>
          </a:p>
        </p:txBody>
      </p:sp>
      <p:sp>
        <p:nvSpPr>
          <p:cNvPr id="4" name="TextBox 4"/>
          <p:cNvSpPr txBox="1"/>
          <p:nvPr/>
        </p:nvSpPr>
        <p:spPr>
          <a:xfrm>
            <a:off x="3406547" y="3622743"/>
            <a:ext cx="9969019" cy="2462213"/>
          </a:xfrm>
          <a:prstGeom prst="rect">
            <a:avLst/>
          </a:prstGeom>
        </p:spPr>
        <p:txBody>
          <a:bodyPr lIns="0" tIns="0" rIns="0" bIns="0" rtlCol="0" anchor="t">
            <a:spAutoFit/>
          </a:bodyPr>
          <a:lstStyle/>
          <a:p>
            <a:pPr marL="0" lvl="0" indent="0" algn="ctr">
              <a:lnSpc>
                <a:spcPts val="9600"/>
              </a:lnSpc>
              <a:spcBef>
                <a:spcPct val="0"/>
              </a:spcBef>
            </a:pPr>
            <a:r>
              <a:rPr lang="en-US" sz="9600" dirty="0">
                <a:solidFill>
                  <a:srgbClr val="000000"/>
                </a:solidFill>
                <a:latin typeface="Squada One"/>
                <a:ea typeface="Squada One"/>
                <a:cs typeface="Squada One"/>
                <a:sym typeface="Squada One"/>
              </a:rPr>
              <a:t>MAKE IT</a:t>
            </a:r>
          </a:p>
          <a:p>
            <a:pPr marL="0" lvl="0" indent="0" algn="ctr">
              <a:lnSpc>
                <a:spcPts val="9600"/>
              </a:lnSpc>
              <a:spcBef>
                <a:spcPct val="0"/>
              </a:spcBef>
            </a:pPr>
            <a:r>
              <a:rPr lang="en-US" sz="9600" dirty="0">
                <a:solidFill>
                  <a:srgbClr val="000000"/>
                </a:solidFill>
                <a:latin typeface="Squada One"/>
                <a:ea typeface="Squada One"/>
                <a:cs typeface="Squada One"/>
                <a:sym typeface="Squada One"/>
              </a:rPr>
              <a:t>MEANINGFUL</a:t>
            </a:r>
          </a:p>
        </p:txBody>
      </p:sp>
      <p:sp>
        <p:nvSpPr>
          <p:cNvPr id="5" name="TextBox 5"/>
          <p:cNvSpPr txBox="1"/>
          <p:nvPr/>
        </p:nvSpPr>
        <p:spPr>
          <a:xfrm>
            <a:off x="4159269" y="5501929"/>
            <a:ext cx="9969462" cy="476734"/>
          </a:xfrm>
          <a:prstGeom prst="rect">
            <a:avLst/>
          </a:prstGeom>
        </p:spPr>
        <p:txBody>
          <a:bodyPr lIns="0" tIns="0" rIns="0" bIns="0" rtlCol="0" anchor="t">
            <a:spAutoFit/>
          </a:bodyPr>
          <a:lstStyle/>
          <a:p>
            <a:pPr algn="ctr">
              <a:lnSpc>
                <a:spcPts val="3919"/>
              </a:lnSpc>
            </a:pPr>
            <a:endParaRPr lang="en-US" sz="2799" dirty="0">
              <a:solidFill>
                <a:srgbClr val="000000"/>
              </a:solidFill>
              <a:latin typeface="Klima"/>
              <a:ea typeface="Klima"/>
              <a:cs typeface="Klima"/>
              <a:sym typeface="Klima"/>
            </a:endParaRPr>
          </a:p>
        </p:txBody>
      </p:sp>
      <p:sp>
        <p:nvSpPr>
          <p:cNvPr id="6" name="Freeform 6"/>
          <p:cNvSpPr/>
          <p:nvPr/>
        </p:nvSpPr>
        <p:spPr>
          <a:xfrm>
            <a:off x="15513996" y="-188698"/>
            <a:ext cx="2354770" cy="2505075"/>
          </a:xfrm>
          <a:custGeom>
            <a:avLst/>
            <a:gdLst/>
            <a:ahLst/>
            <a:cxnLst/>
            <a:rect l="l" t="t" r="r" b="b"/>
            <a:pathLst>
              <a:path w="2354770" h="2505075">
                <a:moveTo>
                  <a:pt x="0" y="0"/>
                </a:moveTo>
                <a:lnTo>
                  <a:pt x="2354770" y="0"/>
                </a:lnTo>
                <a:lnTo>
                  <a:pt x="2354770"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8"/>
          <p:cNvSpPr/>
          <p:nvPr/>
        </p:nvSpPr>
        <p:spPr>
          <a:xfrm>
            <a:off x="5034027" y="621514"/>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9" name="Freeform 9"/>
          <p:cNvSpPr/>
          <p:nvPr/>
        </p:nvSpPr>
        <p:spPr>
          <a:xfrm>
            <a:off x="14782800" y="7160410"/>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13375566" y="3229257"/>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4"/>
          <p:cNvSpPr/>
          <p:nvPr/>
        </p:nvSpPr>
        <p:spPr>
          <a:xfrm>
            <a:off x="728317" y="7764900"/>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r>
              <a:rPr lang="en-GB" dirty="0"/>
              <a:t>v</a:t>
            </a:r>
          </a:p>
        </p:txBody>
      </p:sp>
      <p:sp>
        <p:nvSpPr>
          <p:cNvPr id="15" name="Freeform 15"/>
          <p:cNvSpPr/>
          <p:nvPr/>
        </p:nvSpPr>
        <p:spPr>
          <a:xfrm>
            <a:off x="1618758" y="4018030"/>
            <a:ext cx="2354770" cy="2505075"/>
          </a:xfrm>
          <a:custGeom>
            <a:avLst/>
            <a:gdLst/>
            <a:ahLst/>
            <a:cxnLst/>
            <a:rect l="l" t="t" r="r" b="b"/>
            <a:pathLst>
              <a:path w="2354770" h="2505075">
                <a:moveTo>
                  <a:pt x="0" y="0"/>
                </a:moveTo>
                <a:lnTo>
                  <a:pt x="2354770" y="0"/>
                </a:lnTo>
                <a:lnTo>
                  <a:pt x="2354770"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6"/>
          <p:cNvSpPr/>
          <p:nvPr/>
        </p:nvSpPr>
        <p:spPr>
          <a:xfrm>
            <a:off x="303777" y="131093"/>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p:cNvSpPr/>
          <p:nvPr/>
        </p:nvSpPr>
        <p:spPr>
          <a:xfrm>
            <a:off x="9720009" y="7381052"/>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8" name="Freeform 14">
            <a:extLst>
              <a:ext uri="{FF2B5EF4-FFF2-40B4-BE49-F238E27FC236}">
                <a16:creationId xmlns:a16="http://schemas.microsoft.com/office/drawing/2014/main" id="{98E7E967-0B92-6A0C-C9F5-9C0C497371F7}"/>
              </a:ext>
            </a:extLst>
          </p:cNvPr>
          <p:cNvSpPr/>
          <p:nvPr/>
        </p:nvSpPr>
        <p:spPr>
          <a:xfrm>
            <a:off x="5015971" y="7160411"/>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Freeform 14">
            <a:extLst>
              <a:ext uri="{FF2B5EF4-FFF2-40B4-BE49-F238E27FC236}">
                <a16:creationId xmlns:a16="http://schemas.microsoft.com/office/drawing/2014/main" id="{63E57E3E-680D-009A-E79C-21D09347BFF6}"/>
              </a:ext>
            </a:extLst>
          </p:cNvPr>
          <p:cNvSpPr/>
          <p:nvPr/>
        </p:nvSpPr>
        <p:spPr>
          <a:xfrm>
            <a:off x="9309902" y="-17025"/>
            <a:ext cx="2354770" cy="2505075"/>
          </a:xfrm>
          <a:custGeom>
            <a:avLst/>
            <a:gdLst/>
            <a:ahLst/>
            <a:cxnLst/>
            <a:rect l="l" t="t" r="r" b="b"/>
            <a:pathLst>
              <a:path w="2354770" h="2505075">
                <a:moveTo>
                  <a:pt x="0" y="0"/>
                </a:moveTo>
                <a:lnTo>
                  <a:pt x="2354771" y="0"/>
                </a:lnTo>
                <a:lnTo>
                  <a:pt x="2354771" y="2505075"/>
                </a:lnTo>
                <a:lnTo>
                  <a:pt x="0" y="25050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15480877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70733BE8179498FA8714FDB28CB3C" ma:contentTypeVersion="18" ma:contentTypeDescription="Create a new document." ma:contentTypeScope="" ma:versionID="90bdac41d4bdc3eae6972e4d264a1731">
  <xsd:schema xmlns:xsd="http://www.w3.org/2001/XMLSchema" xmlns:xs="http://www.w3.org/2001/XMLSchema" xmlns:p="http://schemas.microsoft.com/office/2006/metadata/properties" xmlns:ns3="6925e06d-5bf7-40ef-b613-2de4150db5c2" xmlns:ns4="aff4038a-66e5-4721-983a-e0308e6d2563" targetNamespace="http://schemas.microsoft.com/office/2006/metadata/properties" ma:root="true" ma:fieldsID="e268a599ff5c572dd5f8206c5053a793" ns3:_="" ns4:_="">
    <xsd:import namespace="6925e06d-5bf7-40ef-b613-2de4150db5c2"/>
    <xsd:import namespace="aff4038a-66e5-4721-983a-e0308e6d256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5e06d-5bf7-40ef-b613-2de4150db5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f4038a-66e5-4721-983a-e0308e6d25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925e06d-5bf7-40ef-b613-2de4150db5c2" xsi:nil="true"/>
  </documentManagement>
</p:properties>
</file>

<file path=customXml/itemProps1.xml><?xml version="1.0" encoding="utf-8"?>
<ds:datastoreItem xmlns:ds="http://schemas.openxmlformats.org/officeDocument/2006/customXml" ds:itemID="{B4919FE5-7931-4C4F-B7C9-2366CF2E1F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25e06d-5bf7-40ef-b613-2de4150db5c2"/>
    <ds:schemaRef ds:uri="aff4038a-66e5-4721-983a-e0308e6d2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EEBA46-4962-4256-A3AC-01D009BBADC6}">
  <ds:schemaRefs>
    <ds:schemaRef ds:uri="http://schemas.microsoft.com/sharepoint/v3/contenttype/forms"/>
  </ds:schemaRefs>
</ds:datastoreItem>
</file>

<file path=customXml/itemProps3.xml><?xml version="1.0" encoding="utf-8"?>
<ds:datastoreItem xmlns:ds="http://schemas.openxmlformats.org/officeDocument/2006/customXml" ds:itemID="{B7CC8142-69DA-42F7-8919-42C1BEBD4810}">
  <ds:schemaRefs>
    <ds:schemaRef ds:uri="http://www.w3.org/XML/1998/namespace"/>
    <ds:schemaRef ds:uri="http://purl.org/dc/elements/1.1/"/>
    <ds:schemaRef ds:uri="http://schemas.microsoft.com/office/2006/documentManagement/types"/>
    <ds:schemaRef ds:uri="6925e06d-5bf7-40ef-b613-2de4150db5c2"/>
    <ds:schemaRef ds:uri="aff4038a-66e5-4721-983a-e0308e6d2563"/>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389</TotalTime>
  <Words>1063</Words>
  <Application>Microsoft Office PowerPoint</Application>
  <PresentationFormat>Custom</PresentationFormat>
  <Paragraphs>136</Paragraphs>
  <Slides>32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Wingdings</vt:lpstr>
      <vt:lpstr>Klima Italics</vt:lpstr>
      <vt:lpstr>Comic Sans MS</vt:lpstr>
      <vt:lpstr>Calibri</vt:lpstr>
      <vt:lpstr>inter</vt:lpstr>
      <vt:lpstr>Roboto Condensed</vt:lpstr>
      <vt:lpstr>Aptos</vt:lpstr>
      <vt:lpstr>Klima</vt:lpstr>
      <vt:lpstr>Arial Black</vt:lpstr>
      <vt:lpstr>Squada One</vt:lpstr>
      <vt:lpstr>Century Gothic</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Stages of the Writing Process English Presentation Grey Colourful Modern Style</dc:title>
  <dc:creator>Miss L Murfin (rLMU)</dc:creator>
  <cp:lastModifiedBy>Miss L Murfin (rLMU)</cp:lastModifiedBy>
  <cp:revision>3</cp:revision>
  <dcterms:created xsi:type="dcterms:W3CDTF">2006-08-16T00:00:00Z</dcterms:created>
  <dcterms:modified xsi:type="dcterms:W3CDTF">2025-01-09T18:11:36Z</dcterms:modified>
  <dc:identifier>DAGTE76_n4k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0x010100AA370733BE8179498FA8714FDB28CB3C</vt:lpwstr>
  </property>
</Properties>
</file>