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190D3-1989-AF28-090E-09F2283A5E6E}" v="968" dt="2025-01-24T08:00:51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62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81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8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6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4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2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75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6B45-9338-4B3B-A069-EB8897E5067E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2390-908C-4CBA-88B9-283F3B86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5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239737"/>
              </p:ext>
            </p:extLst>
          </p:nvPr>
        </p:nvGraphicFramePr>
        <p:xfrm>
          <a:off x="230037" y="2055962"/>
          <a:ext cx="12166688" cy="52697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4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4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5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7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850"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Monday</a:t>
                      </a:r>
                    </a:p>
                  </a:txBody>
                  <a:tcPr marL="73972" marR="73972" marT="36986" marB="3698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Tuesday</a:t>
                      </a:r>
                    </a:p>
                  </a:txBody>
                  <a:tcPr marL="73972" marR="73972" marT="36986" marB="3698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Wednesday</a:t>
                      </a:r>
                    </a:p>
                  </a:txBody>
                  <a:tcPr marL="73972" marR="73972" marT="36986" marB="3698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Thursday</a:t>
                      </a:r>
                    </a:p>
                  </a:txBody>
                  <a:tcPr marL="73972" marR="73972" marT="36986" marB="3698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Friday</a:t>
                      </a:r>
                    </a:p>
                  </a:txBody>
                  <a:tcPr marL="73972" marR="73972" marT="36986" marB="36986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4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Week 1</a:t>
                      </a:r>
                    </a:p>
                  </a:txBody>
                  <a:tcPr marL="73972" marR="73972" marT="36986" marB="36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Chicken curry &amp; Rice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 </a:t>
                      </a: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Meat feast Pasta bake &amp; Garlic Bread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Allergens </a:t>
                      </a:r>
                      <a:r>
                        <a:rPr lang="en-GB" sz="1000" b="1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Gluten, Egg, Milk, Soya</a:t>
                      </a:r>
                    </a:p>
                    <a:p>
                      <a:pPr algn="ctr"/>
                      <a:endParaRPr lang="en-GB" sz="1000" b="1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Roast Beef &amp; Yorkshire Pudding&amp; Seasonal Veg</a:t>
                      </a:r>
                    </a:p>
                    <a:p>
                      <a:pPr algn="ctr"/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/>
                      </a:endParaRPr>
                    </a:p>
                    <a:p>
                      <a:pPr lvl="0" algn="ctr">
                        <a:buNone/>
                      </a:pPr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; - </a:t>
                      </a:r>
                      <a:r>
                        <a:rPr lang="en-GB" sz="1000" b="1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MILK, GLUTEN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Noodle Bar</a:t>
                      </a:r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 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 EGGS,</a:t>
                      </a:r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1" baseline="0" dirty="0">
                          <a:cs typeface="Arial Hebrew Scholar"/>
                        </a:rPr>
                        <a:t>Fish, Sausage &amp; Chips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1" baseline="0" dirty="0">
                          <a:cs typeface="Arial Hebrew Scholar"/>
                        </a:rPr>
                        <a:t>Allergens; - FISH, GLUTEN SOYA, SULPHIES, MUSTARD</a:t>
                      </a:r>
                    </a:p>
                    <a:p>
                      <a:pPr algn="ctr"/>
                      <a:endParaRPr lang="en-GB" sz="1000" b="1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028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r>
                        <a:rPr lang="en-GB" sz="11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Week 2</a:t>
                      </a:r>
                    </a:p>
                  </a:txBody>
                  <a:tcPr marL="73972" marR="73972" marT="36986" marB="3698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Chicken Parmo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Allergens </a:t>
                      </a:r>
                      <a:r>
                        <a:rPr lang="en-GB" sz="1000" b="1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MILK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000" dirty="0">
                          <a:cs typeface="Arial Hebrew Scholar"/>
                        </a:rPr>
                        <a:t>Flatbreads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dirty="0">
                          <a:cs typeface="Arial Hebrew Scholar"/>
                        </a:rPr>
                        <a:t>ALLERGENS; -</a:t>
                      </a:r>
                      <a:r>
                        <a:rPr lang="en-GB" sz="1000" b="1" dirty="0">
                          <a:cs typeface="Arial Hebrew Scholar"/>
                        </a:rPr>
                        <a:t> </a:t>
                      </a:r>
                      <a:r>
                        <a:rPr lang="en-GB" sz="1000" b="1" dirty="0" err="1">
                          <a:cs typeface="Arial Hebrew Scholar"/>
                        </a:rPr>
                        <a:t>WHEAt</a:t>
                      </a:r>
                      <a:endParaRPr lang="en-GB" sz="1000" b="1" dirty="0">
                        <a:cs typeface="Arial Hebrew Scholar"/>
                      </a:endParaRPr>
                    </a:p>
                    <a:p>
                      <a:pPr algn="ctr"/>
                      <a:endParaRPr lang="en-GB" sz="1000" b="1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Roast Chicken, stuffing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="1" u="sng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Gluten, Milk , Celery</a:t>
                      </a:r>
                    </a:p>
                    <a:p>
                      <a:pPr algn="ctr"/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/>
                      </a:endParaRPr>
                    </a:p>
                    <a:p>
                      <a:pPr algn="ctr"/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Lasagne &amp; Garlic Bread</a:t>
                      </a:r>
                      <a:endParaRPr lang="en-US" sz="1000" dirty="0"/>
                    </a:p>
                    <a:p>
                      <a:pPr lvl="0" algn="ctr">
                        <a:buNone/>
                      </a:pPr>
                      <a:endParaRPr lang="en-GB" sz="1000" b="0" i="0" u="none" strike="noStrike" baseline="0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000" b="0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Allergens</a:t>
                      </a:r>
                      <a:r>
                        <a:rPr lang="en-GB" sz="1000" b="1" i="0" u="none" strike="noStrike" baseline="0" noProof="0" dirty="0">
                          <a:solidFill>
                            <a:srgbClr val="000000"/>
                          </a:solidFill>
                          <a:latin typeface="Segoe UI"/>
                        </a:rPr>
                        <a:t>, Gluten, Soya, Milk, Egg, MUSTARD</a:t>
                      </a:r>
                      <a:endParaRPr lang="en-US" sz="1000" b="0" i="0" u="none" strike="noStrike" baseline="0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endParaRPr lang="en-GB" sz="1000" b="1" dirty="0">
                        <a:latin typeface="Arial Hebrew Scholar" charset="-79"/>
                        <a:ea typeface="Arial Hebrew Scholar" charset="-79"/>
                        <a:cs typeface="Arial Hebrew Scholar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1" baseline="0" dirty="0">
                          <a:cs typeface="Arial Hebrew Scholar"/>
                        </a:rPr>
                        <a:t>Fish, Sausage &amp; Chips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1" baseline="0" dirty="0">
                          <a:cs typeface="Arial Hebrew Scholar"/>
                        </a:rPr>
                        <a:t>Allergens; - FISH, GLUTEN SOYA, SULPHIES, MUSTARD</a:t>
                      </a: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40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Week</a:t>
                      </a:r>
                      <a:r>
                        <a:rPr lang="en-GB" sz="1100" baseline="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 3</a:t>
                      </a:r>
                      <a:endParaRPr lang="en-GB" sz="11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1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cs typeface="Arial Hebrew Scholar"/>
                        </a:rPr>
                        <a:t>Sweet &amp; Sour Chicken</a:t>
                      </a:r>
                      <a:endParaRPr lang="en-US" sz="1000" dirty="0"/>
                    </a:p>
                    <a:p>
                      <a:pPr lvl="0" algn="ctr">
                        <a:buNone/>
                      </a:pPr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aseline="0" dirty="0">
                          <a:cs typeface="Arial Hebrew Scholar"/>
                        </a:rPr>
                        <a:t>Hot wrap station</a:t>
                      </a:r>
                      <a:endParaRPr lang="en-US" sz="1000" dirty="0"/>
                    </a:p>
                    <a:p>
                      <a:pPr lvl="0" algn="ctr">
                        <a:buNone/>
                      </a:pPr>
                      <a:r>
                        <a:rPr lang="en-GB" sz="1000" baseline="0" dirty="0">
                          <a:cs typeface="Arial Hebrew Scholar"/>
                        </a:rPr>
                        <a:t>Allergens </a:t>
                      </a:r>
                      <a:r>
                        <a:rPr lang="en-GB" sz="1000" b="1" baseline="0" dirty="0">
                          <a:cs typeface="Arial Hebrew Scholar"/>
                        </a:rPr>
                        <a:t>GLUTEN</a:t>
                      </a:r>
                    </a:p>
                    <a:p>
                      <a:pPr algn="ctr"/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Sausage, Yorkshire Pudding &amp; Mash</a:t>
                      </a:r>
                    </a:p>
                    <a:p>
                      <a:pPr algn="ctr"/>
                      <a:endParaRPr lang="en-GB" sz="1000" b="1" u="sng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Gluten, Milk , Mustard, Egg</a:t>
                      </a:r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latin typeface="Segoe UI"/>
                        </a:rPr>
                        <a:t>Meatballs &amp; Pasta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b="0" i="0" u="none" strike="noStrike" noProof="0" dirty="0">
                          <a:solidFill>
                            <a:srgbClr val="000000"/>
                          </a:solidFill>
                          <a:latin typeface="Segoe UI"/>
                        </a:rPr>
                        <a:t>Allergens: - </a:t>
                      </a:r>
                      <a:r>
                        <a:rPr lang="en-GB" sz="1000" b="1" i="0" u="none" strike="noStrike" noProof="0" dirty="0">
                          <a:solidFill>
                            <a:srgbClr val="000000"/>
                          </a:solidFill>
                          <a:latin typeface="Segoe UI"/>
                        </a:rPr>
                        <a:t>GLUTEN, MILK, EGGS</a:t>
                      </a:r>
                    </a:p>
                    <a:p>
                      <a:pPr lvl="0" algn="ctr">
                        <a:buNone/>
                      </a:pPr>
                      <a:endParaRPr lang="en-GB" sz="1000" b="0" i="0" u="none" strike="noStrike" noProof="0" dirty="0">
                        <a:solidFill>
                          <a:srgbClr val="000000"/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n-GB" sz="1000" b="0" i="0" u="none" strike="noStrike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Southern Fried Chicken &amp; chips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Allergens; - </a:t>
                      </a:r>
                      <a:r>
                        <a:rPr lang="en-GB" sz="1000" b="1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WHEAT</a:t>
                      </a:r>
                    </a:p>
                    <a:p>
                      <a:pPr lvl="0" algn="ctr">
                        <a:buNone/>
                      </a:pPr>
                      <a:endParaRPr lang="en-GB" sz="1000" b="0" i="0" u="none" strike="noStrike" baseline="0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endParaRPr lang="en-GB" sz="1000" b="1" i="0" u="none" strike="noStrike" baseline="0" noProof="0" dirty="0">
                        <a:solidFill>
                          <a:srgbClr val="000000"/>
                        </a:solidFill>
                        <a:latin typeface="Segoe UI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028">
                <a:tc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latin typeface="Arial Hebrew Scholar" charset="-79"/>
                          <a:ea typeface="Arial Hebrew Scholar" charset="-79"/>
                          <a:cs typeface="Arial Hebrew Scholar" charset="-79"/>
                        </a:rPr>
                        <a:t>Week 4</a:t>
                      </a:r>
                    </a:p>
                    <a:p>
                      <a:pPr algn="ctr"/>
                      <a:endParaRPr lang="en-GB" sz="11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1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dirty="0"/>
                        <a:t>Hunters chicken &amp; Chips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000" b="0" dirty="0"/>
                        <a:t>Allergens: </a:t>
                      </a:r>
                      <a:r>
                        <a:rPr lang="en-US" sz="1000" b="1" dirty="0"/>
                        <a:t>- MILK, GLUTEN, SOYA</a:t>
                      </a: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Noodle Bar</a:t>
                      </a:r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r>
                        <a:rPr lang="en-GB" sz="1000" baseline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 </a:t>
                      </a:r>
                      <a:r>
                        <a:rPr lang="en-GB" sz="1000" b="1" baseline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 EGGS</a:t>
                      </a:r>
                      <a:endParaRPr lang="en-GB" sz="1000" baseline="0" dirty="0">
                        <a:cs typeface="Arial Hebrew Scholar"/>
                      </a:endParaRPr>
                    </a:p>
                    <a:p>
                      <a:pPr algn="ctr"/>
                      <a:endParaRPr lang="en-GB" sz="1000" b="1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Roast Chicken, stuffing</a:t>
                      </a: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="1" u="sng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Gluten, Milk , Celery</a:t>
                      </a:r>
                    </a:p>
                    <a:p>
                      <a:pPr algn="ctr"/>
                      <a:endParaRPr lang="en-GB" sz="100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000" b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Big breakfast</a:t>
                      </a:r>
                      <a:endParaRPr lang="en-GB" sz="1000" b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endParaRPr lang="en-GB" sz="1000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Gluten, Eggs, Milk,  Mustard,</a:t>
                      </a: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Pizza and chips</a:t>
                      </a:r>
                    </a:p>
                    <a:p>
                      <a:pPr algn="ctr"/>
                      <a:r>
                        <a:rPr lang="en-GB" sz="1000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Allergens </a:t>
                      </a:r>
                      <a:r>
                        <a:rPr lang="en-GB" sz="1000" b="1" baseline="0" dirty="0">
                          <a:latin typeface="Arial Hebrew Scholar" charset="-79"/>
                          <a:ea typeface="Arial Hebrew Scholar" charset="-79"/>
                          <a:cs typeface="Arial Hebrew Scholar"/>
                        </a:rPr>
                        <a:t>Gluten, milk</a:t>
                      </a:r>
                    </a:p>
                    <a:p>
                      <a:pPr algn="ctr"/>
                      <a:endParaRPr lang="en-GB" sz="1000" b="1" baseline="0" dirty="0">
                        <a:latin typeface="Arial Hebrew Scholar" charset="-79"/>
                        <a:ea typeface="Arial Hebrew Scholar" charset="-79"/>
                        <a:cs typeface="Arial Hebrew Scholar" charset="-79"/>
                      </a:endParaRPr>
                    </a:p>
                  </a:txBody>
                  <a:tcPr marL="73972" marR="73972" marT="36986" marB="36986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2" y="0"/>
            <a:ext cx="11363115" cy="21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77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70733BE8179498FA8714FDB28CB3C" ma:contentTypeVersion="4" ma:contentTypeDescription="Create a new document." ma:contentTypeScope="" ma:versionID="27d3e1545b3e6cd7b915ad5f6d270555">
  <xsd:schema xmlns:xsd="http://www.w3.org/2001/XMLSchema" xmlns:xs="http://www.w3.org/2001/XMLSchema" xmlns:p="http://schemas.microsoft.com/office/2006/metadata/properties" xmlns:ns3="6925e06d-5bf7-40ef-b613-2de4150db5c2" targetNamespace="http://schemas.microsoft.com/office/2006/metadata/properties" ma:root="true" ma:fieldsID="256ec805342d98ee3dc65d17b162bf90" ns3:_="">
    <xsd:import namespace="6925e06d-5bf7-40ef-b613-2de4150db5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e06d-5bf7-40ef-b613-2de4150db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E0935E-97D7-41E9-8C85-F50E2379FB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25e06d-5bf7-40ef-b613-2de4150db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F94412-B92C-4022-87F4-504B765CAE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6283D6-6CFA-405F-B65F-1DEE2FD8DBCB}">
  <ds:schemaRefs>
    <ds:schemaRef ds:uri="6925e06d-5bf7-40ef-b613-2de4150db5c2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207</Words>
  <Application>Microsoft Office PowerPoint</Application>
  <PresentationFormat>Widescreen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Hebrew Scholar</vt:lpstr>
      <vt:lpstr>Calibri</vt:lpstr>
      <vt:lpstr>Calibri Light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Carey Ayres</dc:creator>
  <cp:lastModifiedBy>Mr T Johnson (rTJO)</cp:lastModifiedBy>
  <cp:revision>273</cp:revision>
  <cp:lastPrinted>2025-07-08T08:56:20Z</cp:lastPrinted>
  <dcterms:created xsi:type="dcterms:W3CDTF">2015-06-30T09:20:37Z</dcterms:created>
  <dcterms:modified xsi:type="dcterms:W3CDTF">2025-09-09T09:04:47Z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0x010100AA370733BE8179498FA8714FDB28CB3C</vt:lpwstr>
  </property>
</Properties>
</file>